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56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737" autoAdjust="0"/>
  </p:normalViewPr>
  <p:slideViewPr>
    <p:cSldViewPr>
      <p:cViewPr varScale="1">
        <p:scale>
          <a:sx n="71" d="100"/>
          <a:sy n="71" d="100"/>
        </p:scale>
        <p:origin x="-13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CFC8-740C-4931-A097-D580774FC0C0}" type="datetimeFigureOut">
              <a:rPr lang="en-US" smtClean="0"/>
              <a:t>17/01/2017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76D76-84EB-406F-BDF5-1F7EAAB11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CFC8-740C-4931-A097-D580774FC0C0}" type="datetimeFigureOut">
              <a:rPr lang="en-US" smtClean="0"/>
              <a:t>17/01/2017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76D76-84EB-406F-BDF5-1F7EAAB11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CFC8-740C-4931-A097-D580774FC0C0}" type="datetimeFigureOut">
              <a:rPr lang="en-US" smtClean="0"/>
              <a:t>17/01/2017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76D76-84EB-406F-BDF5-1F7EAAB11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CFC8-740C-4931-A097-D580774FC0C0}" type="datetimeFigureOut">
              <a:rPr lang="en-US" smtClean="0"/>
              <a:t>17/01/2017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76D76-84EB-406F-BDF5-1F7EAAB11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CFC8-740C-4931-A097-D580774FC0C0}" type="datetimeFigureOut">
              <a:rPr lang="en-US" smtClean="0"/>
              <a:t>17/01/2017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76D76-84EB-406F-BDF5-1F7EAAB11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CFC8-740C-4931-A097-D580774FC0C0}" type="datetimeFigureOut">
              <a:rPr lang="en-US" smtClean="0"/>
              <a:t>17/01/2017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76D76-84EB-406F-BDF5-1F7EAAB11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CFC8-740C-4931-A097-D580774FC0C0}" type="datetimeFigureOut">
              <a:rPr lang="en-US" smtClean="0"/>
              <a:t>17/01/2017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76D76-84EB-406F-BDF5-1F7EAAB11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CFC8-740C-4931-A097-D580774FC0C0}" type="datetimeFigureOut">
              <a:rPr lang="en-US" smtClean="0"/>
              <a:t>17/01/2017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76D76-84EB-406F-BDF5-1F7EAAB11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CFC8-740C-4931-A097-D580774FC0C0}" type="datetimeFigureOut">
              <a:rPr lang="en-US" smtClean="0"/>
              <a:t>17/01/2017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76D76-84EB-406F-BDF5-1F7EAAB11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CFC8-740C-4931-A097-D580774FC0C0}" type="datetimeFigureOut">
              <a:rPr lang="en-US" smtClean="0"/>
              <a:t>17/01/2017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76D76-84EB-406F-BDF5-1F7EAAB11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CFC8-740C-4931-A097-D580774FC0C0}" type="datetimeFigureOut">
              <a:rPr lang="en-US" smtClean="0"/>
              <a:t>17/01/2017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76D76-84EB-406F-BDF5-1F7EAAB111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DCFC8-740C-4931-A097-D580774FC0C0}" type="datetimeFigureOut">
              <a:rPr lang="en-US" smtClean="0"/>
              <a:t>17/01/2017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76D76-84EB-406F-BDF5-1F7EAAB111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laborator@hospitaldemo.c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0" y="838200"/>
            <a:ext cx="3200400" cy="207645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Blood</a:t>
            </a:r>
            <a:br>
              <a:rPr lang="en-US" sz="6000" b="1" dirty="0" smtClean="0">
                <a:solidFill>
                  <a:srgbClr val="FF0000"/>
                </a:solidFill>
              </a:rPr>
            </a:br>
            <a:r>
              <a:rPr lang="en-US" sz="6000" b="1" dirty="0" smtClean="0">
                <a:solidFill>
                  <a:srgbClr val="FF0000"/>
                </a:solidFill>
              </a:rPr>
              <a:t>Bank</a:t>
            </a:r>
            <a:endParaRPr lang="en-US" sz="6000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Blood-Bank-fellowship-image-IMG_0248_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04800"/>
            <a:ext cx="4762500" cy="3400425"/>
          </a:xfrm>
          <a:prstGeom prst="rect">
            <a:avLst/>
          </a:prstGeom>
        </p:spPr>
      </p:pic>
      <p:pic>
        <p:nvPicPr>
          <p:cNvPr id="5" name="Picture 4" descr="1446Blood-Donation-Quotes-In-Hindi-–-Slogans-Messages-Thoughts-Suvichar-Anmol-Vachan-Images-Wallpaper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3810000"/>
            <a:ext cx="7162800" cy="292902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t="8333" r="2196" b="3125"/>
          <a:stretch>
            <a:fillRect/>
          </a:stretch>
        </p:blipFill>
        <p:spPr bwMode="auto">
          <a:xfrm>
            <a:off x="76200" y="76200"/>
            <a:ext cx="8915400" cy="4537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990600" y="4724400"/>
            <a:ext cx="754380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Live Demo : http://myhospitalcrm.com/hospital/</a:t>
            </a:r>
          </a:p>
          <a:p>
            <a:r>
              <a:rPr lang="en-US" dirty="0" smtClean="0"/>
              <a:t>Role  :   </a:t>
            </a:r>
            <a:r>
              <a:rPr lang="en-US" dirty="0" err="1" smtClean="0"/>
              <a:t>laborator</a:t>
            </a:r>
            <a:endParaRPr lang="en-US" dirty="0" smtClean="0"/>
          </a:p>
          <a:p>
            <a:r>
              <a:rPr lang="en-US" dirty="0" smtClean="0"/>
              <a:t>id      :  </a:t>
            </a:r>
            <a:r>
              <a:rPr lang="en-US" dirty="0"/>
              <a:t> </a:t>
            </a:r>
            <a:r>
              <a:rPr lang="en-US" dirty="0">
                <a:hlinkClick r:id="rId3"/>
              </a:rPr>
              <a:t>laborator@hospitaldemo.com</a:t>
            </a:r>
            <a:endParaRPr lang="en-US" dirty="0"/>
          </a:p>
          <a:p>
            <a:r>
              <a:rPr lang="en-US" dirty="0" err="1" smtClean="0"/>
              <a:t>Pwd</a:t>
            </a:r>
            <a:r>
              <a:rPr lang="en-US" dirty="0" smtClean="0"/>
              <a:t>  :   </a:t>
            </a:r>
            <a:r>
              <a:rPr lang="en-US" dirty="0" err="1" smtClean="0"/>
              <a:t>laborator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181600"/>
            <a:ext cx="6400800" cy="762000"/>
          </a:xfrm>
        </p:spPr>
        <p:txBody>
          <a:bodyPr/>
          <a:lstStyle/>
          <a:p>
            <a:r>
              <a:rPr lang="en-US" dirty="0" smtClean="0"/>
              <a:t>Blood Bank – Stock Report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t="8333" r="3368" b="4166"/>
          <a:stretch>
            <a:fillRect/>
          </a:stretch>
        </p:blipFill>
        <p:spPr bwMode="auto">
          <a:xfrm>
            <a:off x="152400" y="152400"/>
            <a:ext cx="8839200" cy="4499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t="8333" r="2782" b="6250"/>
          <a:stretch>
            <a:fillRect/>
          </a:stretch>
        </p:blipFill>
        <p:spPr bwMode="auto">
          <a:xfrm>
            <a:off x="152400" y="205649"/>
            <a:ext cx="8839200" cy="4366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t="8333" r="439" b="21875"/>
          <a:stretch>
            <a:fillRect/>
          </a:stretch>
        </p:blipFill>
        <p:spPr bwMode="auto">
          <a:xfrm>
            <a:off x="76200" y="152400"/>
            <a:ext cx="8893791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3124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Thank you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533400"/>
            <a:ext cx="8305800" cy="2209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Contact Us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SSITS</a:t>
            </a:r>
            <a:r>
              <a:rPr lang="en-US" sz="2000" b="1" baseline="0" dirty="0" smtClean="0">
                <a:latin typeface="+mj-lt"/>
                <a:ea typeface="+mj-ea"/>
                <a:cs typeface="+mj-cs"/>
              </a:rPr>
              <a:t>,</a:t>
            </a:r>
            <a:r>
              <a:rPr lang="en-US" sz="2000" baseline="0" dirty="0" smtClean="0">
                <a:latin typeface="+mj-lt"/>
                <a:ea typeface="+mj-ea"/>
                <a:cs typeface="+mj-cs"/>
              </a:rPr>
              <a:t> HealthCare</a:t>
            </a:r>
            <a:r>
              <a:rPr lang="en-US" sz="2000" dirty="0" smtClean="0">
                <a:latin typeface="+mj-lt"/>
                <a:ea typeface="+mj-ea"/>
                <a:cs typeface="+mj-cs"/>
              </a:rPr>
              <a:t> Soft Dev. Dept.  Hyderabad 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Email :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sales@myhospitalcrm.com  or  sateeshh@gmail.com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latin typeface="+mj-lt"/>
                <a:ea typeface="+mj-ea"/>
                <a:cs typeface="+mj-cs"/>
              </a:rPr>
              <a:t>Mobile :</a:t>
            </a:r>
            <a:r>
              <a:rPr lang="en-US" sz="2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000" dirty="0" err="1" smtClean="0">
                <a:latin typeface="+mj-lt"/>
                <a:ea typeface="+mj-ea"/>
                <a:cs typeface="+mj-cs"/>
              </a:rPr>
              <a:t>Satish</a:t>
            </a:r>
            <a:r>
              <a:rPr lang="en-US" sz="2000" dirty="0" smtClean="0">
                <a:latin typeface="+mj-lt"/>
                <a:ea typeface="+mj-ea"/>
                <a:cs typeface="+mj-cs"/>
              </a:rPr>
              <a:t> – 8341016646 (</a:t>
            </a:r>
            <a:r>
              <a:rPr lang="en-US" sz="2000" dirty="0" err="1" smtClean="0">
                <a:latin typeface="+mj-lt"/>
                <a:ea typeface="+mj-ea"/>
                <a:cs typeface="+mj-cs"/>
              </a:rPr>
              <a:t>WhatsApp</a:t>
            </a:r>
            <a:r>
              <a:rPr lang="en-US" sz="2000" dirty="0" smtClean="0">
                <a:latin typeface="+mj-lt"/>
                <a:ea typeface="+mj-ea"/>
                <a:cs typeface="+mj-cs"/>
              </a:rPr>
              <a:t>) / 8341102235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46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Blood Bank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SATISHBKPSERVER</dc:creator>
  <cp:lastModifiedBy>SATISHBKPSERVER</cp:lastModifiedBy>
  <cp:revision>22</cp:revision>
  <dcterms:created xsi:type="dcterms:W3CDTF">2017-01-17T13:14:30Z</dcterms:created>
  <dcterms:modified xsi:type="dcterms:W3CDTF">2017-01-17T16:37:25Z</dcterms:modified>
</cp:coreProperties>
</file>