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82" r:id="rId4"/>
    <p:sldId id="279" r:id="rId5"/>
    <p:sldId id="280" r:id="rId6"/>
    <p:sldId id="281" r:id="rId7"/>
    <p:sldId id="271" r:id="rId8"/>
    <p:sldId id="272" r:id="rId9"/>
    <p:sldId id="274" r:id="rId10"/>
    <p:sldId id="275" r:id="rId11"/>
    <p:sldId id="276" r:id="rId12"/>
    <p:sldId id="277" r:id="rId13"/>
    <p:sldId id="278" r:id="rId14"/>
    <p:sldId id="256" r:id="rId15"/>
    <p:sldId id="284" r:id="rId16"/>
    <p:sldId id="286" r:id="rId17"/>
    <p:sldId id="287" r:id="rId18"/>
    <p:sldId id="264" r:id="rId19"/>
    <p:sldId id="263" r:id="rId20"/>
    <p:sldId id="262" r:id="rId21"/>
    <p:sldId id="266" r:id="rId22"/>
    <p:sldId id="267" r:id="rId23"/>
    <p:sldId id="268" r:id="rId24"/>
    <p:sldId id="269" r:id="rId25"/>
    <p:sldId id="258" r:id="rId26"/>
    <p:sldId id="259" r:id="rId27"/>
    <p:sldId id="260" r:id="rId28"/>
    <p:sldId id="26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07BCD-6357-471C-BBCB-A667B8DD6E4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F4D8BCA-91C9-4CD5-B584-C410DEC98365}">
      <dgm:prSet/>
      <dgm:spPr/>
      <dgm:t>
        <a:bodyPr/>
        <a:lstStyle/>
        <a:p>
          <a:pPr rtl="0"/>
          <a:r>
            <a:rPr lang="en-US" dirty="0" smtClean="0"/>
            <a:t>Open Source </a:t>
          </a:r>
          <a:endParaRPr lang="en-US" dirty="0"/>
        </a:p>
      </dgm:t>
    </dgm:pt>
    <dgm:pt modelId="{3CAC9194-5C24-4462-A8C4-5A837280EAA5}" type="parTrans" cxnId="{FA234138-1641-410A-9025-FD960AD0E7CB}">
      <dgm:prSet/>
      <dgm:spPr/>
      <dgm:t>
        <a:bodyPr/>
        <a:lstStyle/>
        <a:p>
          <a:endParaRPr lang="en-US"/>
        </a:p>
      </dgm:t>
    </dgm:pt>
    <dgm:pt modelId="{B1B30A48-BDEA-4689-9EF9-B3A08631EF53}" type="sibTrans" cxnId="{FA234138-1641-410A-9025-FD960AD0E7CB}">
      <dgm:prSet/>
      <dgm:spPr/>
      <dgm:t>
        <a:bodyPr/>
        <a:lstStyle/>
        <a:p>
          <a:endParaRPr lang="en-US"/>
        </a:p>
      </dgm:t>
    </dgm:pt>
    <dgm:pt modelId="{C624FCC8-113B-49BB-A930-12C768E97915}">
      <dgm:prSet/>
      <dgm:spPr/>
      <dgm:t>
        <a:bodyPr/>
        <a:lstStyle/>
        <a:p>
          <a:pPr rtl="0"/>
          <a:r>
            <a:rPr lang="en-US" dirty="0" smtClean="0"/>
            <a:t>User Friendly</a:t>
          </a:r>
          <a:endParaRPr lang="en-US" dirty="0"/>
        </a:p>
      </dgm:t>
    </dgm:pt>
    <dgm:pt modelId="{4610A810-1AE8-4551-8E78-85104C476285}" type="parTrans" cxnId="{DBA6843B-8607-44FB-9762-4FE4E516ABED}">
      <dgm:prSet/>
      <dgm:spPr/>
      <dgm:t>
        <a:bodyPr/>
        <a:lstStyle/>
        <a:p>
          <a:endParaRPr lang="en-US"/>
        </a:p>
      </dgm:t>
    </dgm:pt>
    <dgm:pt modelId="{BCDC259A-6909-451D-9C56-FAEF888B3D5C}" type="sibTrans" cxnId="{DBA6843B-8607-44FB-9762-4FE4E516ABED}">
      <dgm:prSet/>
      <dgm:spPr/>
      <dgm:t>
        <a:bodyPr/>
        <a:lstStyle/>
        <a:p>
          <a:endParaRPr lang="en-US"/>
        </a:p>
      </dgm:t>
    </dgm:pt>
    <dgm:pt modelId="{5D3532E2-540C-4C17-84AD-5E5DF16359FC}">
      <dgm:prSet/>
      <dgm:spPr/>
      <dgm:t>
        <a:bodyPr/>
        <a:lstStyle/>
        <a:p>
          <a:pPr rtl="0"/>
          <a:r>
            <a:rPr lang="en-US" dirty="0" smtClean="0"/>
            <a:t>Multi School Solution</a:t>
          </a:r>
          <a:endParaRPr lang="en-US" dirty="0"/>
        </a:p>
      </dgm:t>
    </dgm:pt>
    <dgm:pt modelId="{93E009B3-3EA9-464A-88B2-5312A7262A41}" type="parTrans" cxnId="{29F56F1E-7457-492F-A3F6-5CD7FD7B7A60}">
      <dgm:prSet/>
      <dgm:spPr/>
      <dgm:t>
        <a:bodyPr/>
        <a:lstStyle/>
        <a:p>
          <a:endParaRPr lang="en-US"/>
        </a:p>
      </dgm:t>
    </dgm:pt>
    <dgm:pt modelId="{F53B5756-3255-4270-A68F-DCC0C744FE25}" type="sibTrans" cxnId="{29F56F1E-7457-492F-A3F6-5CD7FD7B7A60}">
      <dgm:prSet/>
      <dgm:spPr/>
      <dgm:t>
        <a:bodyPr/>
        <a:lstStyle/>
        <a:p>
          <a:endParaRPr lang="en-US"/>
        </a:p>
      </dgm:t>
    </dgm:pt>
    <dgm:pt modelId="{1FE8DDC5-6158-47D5-AF71-1E0FC887CA18}">
      <dgm:prSet/>
      <dgm:spPr/>
      <dgm:t>
        <a:bodyPr/>
        <a:lstStyle/>
        <a:p>
          <a:pPr rtl="0"/>
          <a:r>
            <a:rPr lang="en-US" dirty="0" smtClean="0"/>
            <a:t>Smart attendance</a:t>
          </a:r>
          <a:endParaRPr lang="en-US" dirty="0"/>
        </a:p>
      </dgm:t>
    </dgm:pt>
    <dgm:pt modelId="{6E0288C4-9992-4E43-9E22-7663B6B3D34B}" type="parTrans" cxnId="{F88E6CF4-3B79-4C3D-97FF-AAB178D84ABF}">
      <dgm:prSet/>
      <dgm:spPr/>
      <dgm:t>
        <a:bodyPr/>
        <a:lstStyle/>
        <a:p>
          <a:endParaRPr lang="en-US"/>
        </a:p>
      </dgm:t>
    </dgm:pt>
    <dgm:pt modelId="{1C3DC9CB-8127-4BE5-A88E-562D8E74A997}" type="sibTrans" cxnId="{F88E6CF4-3B79-4C3D-97FF-AAB178D84ABF}">
      <dgm:prSet/>
      <dgm:spPr/>
      <dgm:t>
        <a:bodyPr/>
        <a:lstStyle/>
        <a:p>
          <a:endParaRPr lang="en-US"/>
        </a:p>
      </dgm:t>
    </dgm:pt>
    <dgm:pt modelId="{C1E6B818-79AF-4664-BEF7-B1AC49D79120}">
      <dgm:prSet/>
      <dgm:spPr/>
      <dgm:t>
        <a:bodyPr/>
        <a:lstStyle/>
        <a:p>
          <a:pPr rtl="0"/>
          <a:r>
            <a:rPr lang="en-US" dirty="0" smtClean="0"/>
            <a:t>Data Security</a:t>
          </a:r>
          <a:endParaRPr lang="en-US" dirty="0"/>
        </a:p>
      </dgm:t>
    </dgm:pt>
    <dgm:pt modelId="{9EA21D69-CC9B-43EF-9C7F-5EF80ABFBCC4}" type="parTrans" cxnId="{16D8493A-9B5E-44A2-A8E4-99FC95A0D9E9}">
      <dgm:prSet/>
      <dgm:spPr/>
      <dgm:t>
        <a:bodyPr/>
        <a:lstStyle/>
        <a:p>
          <a:endParaRPr lang="en-US"/>
        </a:p>
      </dgm:t>
    </dgm:pt>
    <dgm:pt modelId="{F9E076CC-C901-4BA7-9979-8DC90151A09C}" type="sibTrans" cxnId="{16D8493A-9B5E-44A2-A8E4-99FC95A0D9E9}">
      <dgm:prSet/>
      <dgm:spPr/>
      <dgm:t>
        <a:bodyPr/>
        <a:lstStyle/>
        <a:p>
          <a:endParaRPr lang="en-US"/>
        </a:p>
      </dgm:t>
    </dgm:pt>
    <dgm:pt modelId="{B7D128EA-BCD4-4857-98EB-4229F6F6F766}">
      <dgm:prSet/>
      <dgm:spPr/>
      <dgm:t>
        <a:bodyPr/>
        <a:lstStyle/>
        <a:p>
          <a:pPr rtl="0"/>
          <a:r>
            <a:rPr lang="en-US" dirty="0" smtClean="0"/>
            <a:t>On-line Video Classes</a:t>
          </a:r>
          <a:endParaRPr lang="en-US" dirty="0"/>
        </a:p>
      </dgm:t>
    </dgm:pt>
    <dgm:pt modelId="{6A0E55F0-A675-47F1-979C-B67C99B721BC}" type="parTrans" cxnId="{1E6F1E06-052E-4885-987D-B663548103FA}">
      <dgm:prSet/>
      <dgm:spPr/>
      <dgm:t>
        <a:bodyPr/>
        <a:lstStyle/>
        <a:p>
          <a:endParaRPr lang="en-US"/>
        </a:p>
      </dgm:t>
    </dgm:pt>
    <dgm:pt modelId="{B86F728F-542F-4C1E-B416-E8A76BD8AA99}" type="sibTrans" cxnId="{1E6F1E06-052E-4885-987D-B663548103FA}">
      <dgm:prSet/>
      <dgm:spPr/>
      <dgm:t>
        <a:bodyPr/>
        <a:lstStyle/>
        <a:p>
          <a:endParaRPr lang="en-US"/>
        </a:p>
      </dgm:t>
    </dgm:pt>
    <dgm:pt modelId="{AB28964B-80F8-4595-9922-AAA20D2CEAF5}">
      <dgm:prSet/>
      <dgm:spPr/>
      <dgm:t>
        <a:bodyPr/>
        <a:lstStyle/>
        <a:p>
          <a:pPr rtl="0"/>
          <a:r>
            <a:rPr lang="en-US" dirty="0" smtClean="0"/>
            <a:t>Custom reports</a:t>
          </a:r>
          <a:endParaRPr lang="en-US" dirty="0"/>
        </a:p>
      </dgm:t>
    </dgm:pt>
    <dgm:pt modelId="{06F758FB-A699-460E-B157-A99BE4811270}" type="parTrans" cxnId="{EEBE08E1-D402-40F9-AA5B-2AF07AED5FC0}">
      <dgm:prSet/>
      <dgm:spPr/>
      <dgm:t>
        <a:bodyPr/>
        <a:lstStyle/>
        <a:p>
          <a:endParaRPr lang="en-US"/>
        </a:p>
      </dgm:t>
    </dgm:pt>
    <dgm:pt modelId="{E3FC90DB-E3AE-4554-B22E-C74F858C71C3}" type="sibTrans" cxnId="{EEBE08E1-D402-40F9-AA5B-2AF07AED5FC0}">
      <dgm:prSet/>
      <dgm:spPr/>
      <dgm:t>
        <a:bodyPr/>
        <a:lstStyle/>
        <a:p>
          <a:endParaRPr lang="en-US"/>
        </a:p>
      </dgm:t>
    </dgm:pt>
    <dgm:pt modelId="{285E50D5-0DD4-4B94-8C99-0B3630B8D097}">
      <dgm:prSet/>
      <dgm:spPr/>
      <dgm:t>
        <a:bodyPr/>
        <a:lstStyle/>
        <a:p>
          <a:pPr rtl="0"/>
          <a:r>
            <a:rPr lang="en-US" dirty="0" smtClean="0"/>
            <a:t>Automatic SMS alerts</a:t>
          </a:r>
          <a:endParaRPr lang="en-US" dirty="0"/>
        </a:p>
      </dgm:t>
    </dgm:pt>
    <dgm:pt modelId="{E66B6314-2F8F-42CB-A05C-E67B49E3067E}" type="parTrans" cxnId="{C3B04A15-0C90-4205-8D23-0DC650BF0BF0}">
      <dgm:prSet/>
      <dgm:spPr/>
      <dgm:t>
        <a:bodyPr/>
        <a:lstStyle/>
        <a:p>
          <a:endParaRPr lang="en-US"/>
        </a:p>
      </dgm:t>
    </dgm:pt>
    <dgm:pt modelId="{36B4702A-DDC3-49D0-8EB3-DAB45DA2BD22}" type="sibTrans" cxnId="{C3B04A15-0C90-4205-8D23-0DC650BF0BF0}">
      <dgm:prSet/>
      <dgm:spPr/>
      <dgm:t>
        <a:bodyPr/>
        <a:lstStyle/>
        <a:p>
          <a:endParaRPr lang="en-US"/>
        </a:p>
      </dgm:t>
    </dgm:pt>
    <dgm:pt modelId="{0108E1A1-DC35-4F5B-8F97-66D85EAF9717}">
      <dgm:prSet/>
      <dgm:spPr/>
      <dgm:t>
        <a:bodyPr/>
        <a:lstStyle/>
        <a:p>
          <a:pPr rtl="0"/>
          <a:r>
            <a:rPr lang="en-US" dirty="0" smtClean="0"/>
            <a:t>Dedicated Support Team </a:t>
          </a:r>
          <a:endParaRPr lang="en-US" dirty="0"/>
        </a:p>
      </dgm:t>
    </dgm:pt>
    <dgm:pt modelId="{A544BCCF-6D58-4198-96C1-A127C3E0E3C3}" type="parTrans" cxnId="{D83AFF78-38A7-4C60-9AE1-0B2D8363050A}">
      <dgm:prSet/>
      <dgm:spPr/>
      <dgm:t>
        <a:bodyPr/>
        <a:lstStyle/>
        <a:p>
          <a:endParaRPr lang="en-US"/>
        </a:p>
      </dgm:t>
    </dgm:pt>
    <dgm:pt modelId="{CACD7C79-48E9-4A33-8113-8E724D025B39}" type="sibTrans" cxnId="{D83AFF78-38A7-4C60-9AE1-0B2D8363050A}">
      <dgm:prSet/>
      <dgm:spPr/>
      <dgm:t>
        <a:bodyPr/>
        <a:lstStyle/>
        <a:p>
          <a:endParaRPr lang="en-US"/>
        </a:p>
      </dgm:t>
    </dgm:pt>
    <dgm:pt modelId="{D0D99B4E-502C-4A63-871E-BA8EE1103958}" type="pres">
      <dgm:prSet presAssocID="{2EC07BCD-6357-471C-BBCB-A667B8DD6E44}" presName="linear" presStyleCnt="0">
        <dgm:presLayoutVars>
          <dgm:animLvl val="lvl"/>
          <dgm:resizeHandles val="exact"/>
        </dgm:presLayoutVars>
      </dgm:prSet>
      <dgm:spPr/>
      <dgm:t>
        <a:bodyPr/>
        <a:lstStyle/>
        <a:p>
          <a:endParaRPr lang="en-US"/>
        </a:p>
      </dgm:t>
    </dgm:pt>
    <dgm:pt modelId="{B9D3850B-2964-4379-B115-E68810D91236}" type="pres">
      <dgm:prSet presAssocID="{6F4D8BCA-91C9-4CD5-B584-C410DEC98365}" presName="parentText" presStyleLbl="node1" presStyleIdx="0" presStyleCnt="9">
        <dgm:presLayoutVars>
          <dgm:chMax val="0"/>
          <dgm:bulletEnabled val="1"/>
        </dgm:presLayoutVars>
      </dgm:prSet>
      <dgm:spPr/>
      <dgm:t>
        <a:bodyPr/>
        <a:lstStyle/>
        <a:p>
          <a:endParaRPr lang="en-US"/>
        </a:p>
      </dgm:t>
    </dgm:pt>
    <dgm:pt modelId="{70754EA8-684B-4FCA-86AB-2AFC3D110E19}" type="pres">
      <dgm:prSet presAssocID="{B1B30A48-BDEA-4689-9EF9-B3A08631EF53}" presName="spacer" presStyleCnt="0"/>
      <dgm:spPr/>
    </dgm:pt>
    <dgm:pt modelId="{E9324C1F-D24E-46FC-B904-C0089D25C30B}" type="pres">
      <dgm:prSet presAssocID="{C624FCC8-113B-49BB-A930-12C768E97915}" presName="parentText" presStyleLbl="node1" presStyleIdx="1" presStyleCnt="9">
        <dgm:presLayoutVars>
          <dgm:chMax val="0"/>
          <dgm:bulletEnabled val="1"/>
        </dgm:presLayoutVars>
      </dgm:prSet>
      <dgm:spPr/>
      <dgm:t>
        <a:bodyPr/>
        <a:lstStyle/>
        <a:p>
          <a:endParaRPr lang="en-US"/>
        </a:p>
      </dgm:t>
    </dgm:pt>
    <dgm:pt modelId="{B4A160F0-8585-4717-BA69-10183C8999DC}" type="pres">
      <dgm:prSet presAssocID="{BCDC259A-6909-451D-9C56-FAEF888B3D5C}" presName="spacer" presStyleCnt="0"/>
      <dgm:spPr/>
    </dgm:pt>
    <dgm:pt modelId="{9B05EEAB-2A3B-490E-9210-D303F77CB031}" type="pres">
      <dgm:prSet presAssocID="{5D3532E2-540C-4C17-84AD-5E5DF16359FC}" presName="parentText" presStyleLbl="node1" presStyleIdx="2" presStyleCnt="9">
        <dgm:presLayoutVars>
          <dgm:chMax val="0"/>
          <dgm:bulletEnabled val="1"/>
        </dgm:presLayoutVars>
      </dgm:prSet>
      <dgm:spPr/>
      <dgm:t>
        <a:bodyPr/>
        <a:lstStyle/>
        <a:p>
          <a:endParaRPr lang="en-US"/>
        </a:p>
      </dgm:t>
    </dgm:pt>
    <dgm:pt modelId="{EA565381-54F1-4DED-A80A-C03EA367A64B}" type="pres">
      <dgm:prSet presAssocID="{F53B5756-3255-4270-A68F-DCC0C744FE25}" presName="spacer" presStyleCnt="0"/>
      <dgm:spPr/>
    </dgm:pt>
    <dgm:pt modelId="{565E31EC-71F1-4B1E-B26F-B8D93448A9FB}" type="pres">
      <dgm:prSet presAssocID="{1FE8DDC5-6158-47D5-AF71-1E0FC887CA18}" presName="parentText" presStyleLbl="node1" presStyleIdx="3" presStyleCnt="9">
        <dgm:presLayoutVars>
          <dgm:chMax val="0"/>
          <dgm:bulletEnabled val="1"/>
        </dgm:presLayoutVars>
      </dgm:prSet>
      <dgm:spPr/>
      <dgm:t>
        <a:bodyPr/>
        <a:lstStyle/>
        <a:p>
          <a:endParaRPr lang="en-US"/>
        </a:p>
      </dgm:t>
    </dgm:pt>
    <dgm:pt modelId="{3F7BB45A-6312-4426-AA15-7457CEC00154}" type="pres">
      <dgm:prSet presAssocID="{1C3DC9CB-8127-4BE5-A88E-562D8E74A997}" presName="spacer" presStyleCnt="0"/>
      <dgm:spPr/>
    </dgm:pt>
    <dgm:pt modelId="{124CDE74-7C3A-4E6B-8BCF-A2A86AEBEFF1}" type="pres">
      <dgm:prSet presAssocID="{C1E6B818-79AF-4664-BEF7-B1AC49D79120}" presName="parentText" presStyleLbl="node1" presStyleIdx="4" presStyleCnt="9">
        <dgm:presLayoutVars>
          <dgm:chMax val="0"/>
          <dgm:bulletEnabled val="1"/>
        </dgm:presLayoutVars>
      </dgm:prSet>
      <dgm:spPr/>
      <dgm:t>
        <a:bodyPr/>
        <a:lstStyle/>
        <a:p>
          <a:endParaRPr lang="en-US"/>
        </a:p>
      </dgm:t>
    </dgm:pt>
    <dgm:pt modelId="{5F5F8767-BE8D-4000-A2D5-BDB61EB23A99}" type="pres">
      <dgm:prSet presAssocID="{F9E076CC-C901-4BA7-9979-8DC90151A09C}" presName="spacer" presStyleCnt="0"/>
      <dgm:spPr/>
    </dgm:pt>
    <dgm:pt modelId="{335794B8-B07A-4B50-A979-731422C15689}" type="pres">
      <dgm:prSet presAssocID="{B7D128EA-BCD4-4857-98EB-4229F6F6F766}" presName="parentText" presStyleLbl="node1" presStyleIdx="5" presStyleCnt="9">
        <dgm:presLayoutVars>
          <dgm:chMax val="0"/>
          <dgm:bulletEnabled val="1"/>
        </dgm:presLayoutVars>
      </dgm:prSet>
      <dgm:spPr/>
      <dgm:t>
        <a:bodyPr/>
        <a:lstStyle/>
        <a:p>
          <a:endParaRPr lang="en-US"/>
        </a:p>
      </dgm:t>
    </dgm:pt>
    <dgm:pt modelId="{8E4878FB-E617-46B9-8D69-101C022EDA79}" type="pres">
      <dgm:prSet presAssocID="{B86F728F-542F-4C1E-B416-E8A76BD8AA99}" presName="spacer" presStyleCnt="0"/>
      <dgm:spPr/>
    </dgm:pt>
    <dgm:pt modelId="{056C3498-FA63-4A85-B7D4-A18BC5221A01}" type="pres">
      <dgm:prSet presAssocID="{AB28964B-80F8-4595-9922-AAA20D2CEAF5}" presName="parentText" presStyleLbl="node1" presStyleIdx="6" presStyleCnt="9">
        <dgm:presLayoutVars>
          <dgm:chMax val="0"/>
          <dgm:bulletEnabled val="1"/>
        </dgm:presLayoutVars>
      </dgm:prSet>
      <dgm:spPr/>
      <dgm:t>
        <a:bodyPr/>
        <a:lstStyle/>
        <a:p>
          <a:endParaRPr lang="en-US"/>
        </a:p>
      </dgm:t>
    </dgm:pt>
    <dgm:pt modelId="{E1B7562E-6D4A-41B1-8BDC-F25ECDD04E29}" type="pres">
      <dgm:prSet presAssocID="{E3FC90DB-E3AE-4554-B22E-C74F858C71C3}" presName="spacer" presStyleCnt="0"/>
      <dgm:spPr/>
    </dgm:pt>
    <dgm:pt modelId="{E11479BA-EE06-4B77-88DD-C917506B8F47}" type="pres">
      <dgm:prSet presAssocID="{285E50D5-0DD4-4B94-8C99-0B3630B8D097}" presName="parentText" presStyleLbl="node1" presStyleIdx="7" presStyleCnt="9">
        <dgm:presLayoutVars>
          <dgm:chMax val="0"/>
          <dgm:bulletEnabled val="1"/>
        </dgm:presLayoutVars>
      </dgm:prSet>
      <dgm:spPr/>
      <dgm:t>
        <a:bodyPr/>
        <a:lstStyle/>
        <a:p>
          <a:endParaRPr lang="en-US"/>
        </a:p>
      </dgm:t>
    </dgm:pt>
    <dgm:pt modelId="{5D041A14-C95F-4BA0-B240-907A2DC6B8CB}" type="pres">
      <dgm:prSet presAssocID="{36B4702A-DDC3-49D0-8EB3-DAB45DA2BD22}" presName="spacer" presStyleCnt="0"/>
      <dgm:spPr/>
    </dgm:pt>
    <dgm:pt modelId="{DDD9F62E-3CAA-40F4-A247-DEBDFB634F1C}" type="pres">
      <dgm:prSet presAssocID="{0108E1A1-DC35-4F5B-8F97-66D85EAF9717}" presName="parentText" presStyleLbl="node1" presStyleIdx="8" presStyleCnt="9">
        <dgm:presLayoutVars>
          <dgm:chMax val="0"/>
          <dgm:bulletEnabled val="1"/>
        </dgm:presLayoutVars>
      </dgm:prSet>
      <dgm:spPr/>
      <dgm:t>
        <a:bodyPr/>
        <a:lstStyle/>
        <a:p>
          <a:endParaRPr lang="en-US"/>
        </a:p>
      </dgm:t>
    </dgm:pt>
  </dgm:ptLst>
  <dgm:cxnLst>
    <dgm:cxn modelId="{056B0D54-89B5-4292-83D3-17CFDEED8DE6}" type="presOf" srcId="{6F4D8BCA-91C9-4CD5-B584-C410DEC98365}" destId="{B9D3850B-2964-4379-B115-E68810D91236}" srcOrd="0" destOrd="0" presId="urn:microsoft.com/office/officeart/2005/8/layout/vList2"/>
    <dgm:cxn modelId="{05E10CB8-AC15-4EC0-A357-AB9AB8237388}" type="presOf" srcId="{AB28964B-80F8-4595-9922-AAA20D2CEAF5}" destId="{056C3498-FA63-4A85-B7D4-A18BC5221A01}" srcOrd="0" destOrd="0" presId="urn:microsoft.com/office/officeart/2005/8/layout/vList2"/>
    <dgm:cxn modelId="{FA234138-1641-410A-9025-FD960AD0E7CB}" srcId="{2EC07BCD-6357-471C-BBCB-A667B8DD6E44}" destId="{6F4D8BCA-91C9-4CD5-B584-C410DEC98365}" srcOrd="0" destOrd="0" parTransId="{3CAC9194-5C24-4462-A8C4-5A837280EAA5}" sibTransId="{B1B30A48-BDEA-4689-9EF9-B3A08631EF53}"/>
    <dgm:cxn modelId="{6FEC75EB-E1DB-4D3A-BC4B-D4A643DE0EAF}" type="presOf" srcId="{5D3532E2-540C-4C17-84AD-5E5DF16359FC}" destId="{9B05EEAB-2A3B-490E-9210-D303F77CB031}" srcOrd="0" destOrd="0" presId="urn:microsoft.com/office/officeart/2005/8/layout/vList2"/>
    <dgm:cxn modelId="{4D17082D-5F81-4C41-9984-40798DE203AA}" type="presOf" srcId="{C1E6B818-79AF-4664-BEF7-B1AC49D79120}" destId="{124CDE74-7C3A-4E6B-8BCF-A2A86AEBEFF1}" srcOrd="0" destOrd="0" presId="urn:microsoft.com/office/officeart/2005/8/layout/vList2"/>
    <dgm:cxn modelId="{302B0684-7349-4810-AC2B-52AF37F175AC}" type="presOf" srcId="{0108E1A1-DC35-4F5B-8F97-66D85EAF9717}" destId="{DDD9F62E-3CAA-40F4-A247-DEBDFB634F1C}" srcOrd="0" destOrd="0" presId="urn:microsoft.com/office/officeart/2005/8/layout/vList2"/>
    <dgm:cxn modelId="{29F56F1E-7457-492F-A3F6-5CD7FD7B7A60}" srcId="{2EC07BCD-6357-471C-BBCB-A667B8DD6E44}" destId="{5D3532E2-540C-4C17-84AD-5E5DF16359FC}" srcOrd="2" destOrd="0" parTransId="{93E009B3-3EA9-464A-88B2-5312A7262A41}" sibTransId="{F53B5756-3255-4270-A68F-DCC0C744FE25}"/>
    <dgm:cxn modelId="{F88E6CF4-3B79-4C3D-97FF-AAB178D84ABF}" srcId="{2EC07BCD-6357-471C-BBCB-A667B8DD6E44}" destId="{1FE8DDC5-6158-47D5-AF71-1E0FC887CA18}" srcOrd="3" destOrd="0" parTransId="{6E0288C4-9992-4E43-9E22-7663B6B3D34B}" sibTransId="{1C3DC9CB-8127-4BE5-A88E-562D8E74A997}"/>
    <dgm:cxn modelId="{C61D9274-664C-414F-8E8D-851438679EF4}" type="presOf" srcId="{285E50D5-0DD4-4B94-8C99-0B3630B8D097}" destId="{E11479BA-EE06-4B77-88DD-C917506B8F47}" srcOrd="0" destOrd="0" presId="urn:microsoft.com/office/officeart/2005/8/layout/vList2"/>
    <dgm:cxn modelId="{F502FF4F-4A5B-423B-BC82-79AF46980D07}" type="presOf" srcId="{1FE8DDC5-6158-47D5-AF71-1E0FC887CA18}" destId="{565E31EC-71F1-4B1E-B26F-B8D93448A9FB}" srcOrd="0" destOrd="0" presId="urn:microsoft.com/office/officeart/2005/8/layout/vList2"/>
    <dgm:cxn modelId="{16D8493A-9B5E-44A2-A8E4-99FC95A0D9E9}" srcId="{2EC07BCD-6357-471C-BBCB-A667B8DD6E44}" destId="{C1E6B818-79AF-4664-BEF7-B1AC49D79120}" srcOrd="4" destOrd="0" parTransId="{9EA21D69-CC9B-43EF-9C7F-5EF80ABFBCC4}" sibTransId="{F9E076CC-C901-4BA7-9979-8DC90151A09C}"/>
    <dgm:cxn modelId="{EEBE08E1-D402-40F9-AA5B-2AF07AED5FC0}" srcId="{2EC07BCD-6357-471C-BBCB-A667B8DD6E44}" destId="{AB28964B-80F8-4595-9922-AAA20D2CEAF5}" srcOrd="6" destOrd="0" parTransId="{06F758FB-A699-460E-B157-A99BE4811270}" sibTransId="{E3FC90DB-E3AE-4554-B22E-C74F858C71C3}"/>
    <dgm:cxn modelId="{387E2992-40DF-40EC-AB4E-1FC2874EA3B0}" type="presOf" srcId="{B7D128EA-BCD4-4857-98EB-4229F6F6F766}" destId="{335794B8-B07A-4B50-A979-731422C15689}" srcOrd="0" destOrd="0" presId="urn:microsoft.com/office/officeart/2005/8/layout/vList2"/>
    <dgm:cxn modelId="{01D3072A-A818-4E18-8534-A5E6FF14CB31}" type="presOf" srcId="{C624FCC8-113B-49BB-A930-12C768E97915}" destId="{E9324C1F-D24E-46FC-B904-C0089D25C30B}" srcOrd="0" destOrd="0" presId="urn:microsoft.com/office/officeart/2005/8/layout/vList2"/>
    <dgm:cxn modelId="{D83AFF78-38A7-4C60-9AE1-0B2D8363050A}" srcId="{2EC07BCD-6357-471C-BBCB-A667B8DD6E44}" destId="{0108E1A1-DC35-4F5B-8F97-66D85EAF9717}" srcOrd="8" destOrd="0" parTransId="{A544BCCF-6D58-4198-96C1-A127C3E0E3C3}" sibTransId="{CACD7C79-48E9-4A33-8113-8E724D025B39}"/>
    <dgm:cxn modelId="{1E6F1E06-052E-4885-987D-B663548103FA}" srcId="{2EC07BCD-6357-471C-BBCB-A667B8DD6E44}" destId="{B7D128EA-BCD4-4857-98EB-4229F6F6F766}" srcOrd="5" destOrd="0" parTransId="{6A0E55F0-A675-47F1-979C-B67C99B721BC}" sibTransId="{B86F728F-542F-4C1E-B416-E8A76BD8AA99}"/>
    <dgm:cxn modelId="{47762FF4-4310-4FC7-B454-46E636196A0D}" type="presOf" srcId="{2EC07BCD-6357-471C-BBCB-A667B8DD6E44}" destId="{D0D99B4E-502C-4A63-871E-BA8EE1103958}" srcOrd="0" destOrd="0" presId="urn:microsoft.com/office/officeart/2005/8/layout/vList2"/>
    <dgm:cxn modelId="{C3B04A15-0C90-4205-8D23-0DC650BF0BF0}" srcId="{2EC07BCD-6357-471C-BBCB-A667B8DD6E44}" destId="{285E50D5-0DD4-4B94-8C99-0B3630B8D097}" srcOrd="7" destOrd="0" parTransId="{E66B6314-2F8F-42CB-A05C-E67B49E3067E}" sibTransId="{36B4702A-DDC3-49D0-8EB3-DAB45DA2BD22}"/>
    <dgm:cxn modelId="{DBA6843B-8607-44FB-9762-4FE4E516ABED}" srcId="{2EC07BCD-6357-471C-BBCB-A667B8DD6E44}" destId="{C624FCC8-113B-49BB-A930-12C768E97915}" srcOrd="1" destOrd="0" parTransId="{4610A810-1AE8-4551-8E78-85104C476285}" sibTransId="{BCDC259A-6909-451D-9C56-FAEF888B3D5C}"/>
    <dgm:cxn modelId="{E10D7E21-2E9C-4B5D-B0F8-3E4369E49237}" type="presParOf" srcId="{D0D99B4E-502C-4A63-871E-BA8EE1103958}" destId="{B9D3850B-2964-4379-B115-E68810D91236}" srcOrd="0" destOrd="0" presId="urn:microsoft.com/office/officeart/2005/8/layout/vList2"/>
    <dgm:cxn modelId="{055EF7F3-4E99-4376-9360-A438FEAA7BB6}" type="presParOf" srcId="{D0D99B4E-502C-4A63-871E-BA8EE1103958}" destId="{70754EA8-684B-4FCA-86AB-2AFC3D110E19}" srcOrd="1" destOrd="0" presId="urn:microsoft.com/office/officeart/2005/8/layout/vList2"/>
    <dgm:cxn modelId="{7ABBB426-C9E0-4F0B-ACE1-E0F9B17668E1}" type="presParOf" srcId="{D0D99B4E-502C-4A63-871E-BA8EE1103958}" destId="{E9324C1F-D24E-46FC-B904-C0089D25C30B}" srcOrd="2" destOrd="0" presId="urn:microsoft.com/office/officeart/2005/8/layout/vList2"/>
    <dgm:cxn modelId="{367F37AD-0650-454B-BDA4-7EB6D48208AD}" type="presParOf" srcId="{D0D99B4E-502C-4A63-871E-BA8EE1103958}" destId="{B4A160F0-8585-4717-BA69-10183C8999DC}" srcOrd="3" destOrd="0" presId="urn:microsoft.com/office/officeart/2005/8/layout/vList2"/>
    <dgm:cxn modelId="{843DF92E-C84C-4760-ABEE-2FADEDEB6699}" type="presParOf" srcId="{D0D99B4E-502C-4A63-871E-BA8EE1103958}" destId="{9B05EEAB-2A3B-490E-9210-D303F77CB031}" srcOrd="4" destOrd="0" presId="urn:microsoft.com/office/officeart/2005/8/layout/vList2"/>
    <dgm:cxn modelId="{DE9BC06A-6173-4457-A108-0D19200F7653}" type="presParOf" srcId="{D0D99B4E-502C-4A63-871E-BA8EE1103958}" destId="{EA565381-54F1-4DED-A80A-C03EA367A64B}" srcOrd="5" destOrd="0" presId="urn:microsoft.com/office/officeart/2005/8/layout/vList2"/>
    <dgm:cxn modelId="{65E10906-D3F8-46E4-9A53-1077BA622BCF}" type="presParOf" srcId="{D0D99B4E-502C-4A63-871E-BA8EE1103958}" destId="{565E31EC-71F1-4B1E-B26F-B8D93448A9FB}" srcOrd="6" destOrd="0" presId="urn:microsoft.com/office/officeart/2005/8/layout/vList2"/>
    <dgm:cxn modelId="{CAF43BE2-3908-40B6-A236-4E8D1BE28732}" type="presParOf" srcId="{D0D99B4E-502C-4A63-871E-BA8EE1103958}" destId="{3F7BB45A-6312-4426-AA15-7457CEC00154}" srcOrd="7" destOrd="0" presId="urn:microsoft.com/office/officeart/2005/8/layout/vList2"/>
    <dgm:cxn modelId="{44DE5631-961D-40AD-A73F-4535F56511B7}" type="presParOf" srcId="{D0D99B4E-502C-4A63-871E-BA8EE1103958}" destId="{124CDE74-7C3A-4E6B-8BCF-A2A86AEBEFF1}" srcOrd="8" destOrd="0" presId="urn:microsoft.com/office/officeart/2005/8/layout/vList2"/>
    <dgm:cxn modelId="{C610A26A-64BB-4E38-825A-8C59DA17BBC3}" type="presParOf" srcId="{D0D99B4E-502C-4A63-871E-BA8EE1103958}" destId="{5F5F8767-BE8D-4000-A2D5-BDB61EB23A99}" srcOrd="9" destOrd="0" presId="urn:microsoft.com/office/officeart/2005/8/layout/vList2"/>
    <dgm:cxn modelId="{9B1B34A4-FBB2-40C1-AA54-5C9C3E73E683}" type="presParOf" srcId="{D0D99B4E-502C-4A63-871E-BA8EE1103958}" destId="{335794B8-B07A-4B50-A979-731422C15689}" srcOrd="10" destOrd="0" presId="urn:microsoft.com/office/officeart/2005/8/layout/vList2"/>
    <dgm:cxn modelId="{95FF8054-B475-44DD-8515-A57D495BAA49}" type="presParOf" srcId="{D0D99B4E-502C-4A63-871E-BA8EE1103958}" destId="{8E4878FB-E617-46B9-8D69-101C022EDA79}" srcOrd="11" destOrd="0" presId="urn:microsoft.com/office/officeart/2005/8/layout/vList2"/>
    <dgm:cxn modelId="{E01DC573-899D-4237-996C-E759125D9498}" type="presParOf" srcId="{D0D99B4E-502C-4A63-871E-BA8EE1103958}" destId="{056C3498-FA63-4A85-B7D4-A18BC5221A01}" srcOrd="12" destOrd="0" presId="urn:microsoft.com/office/officeart/2005/8/layout/vList2"/>
    <dgm:cxn modelId="{C7A583C3-D458-44E4-A304-1F0A31D29F9F}" type="presParOf" srcId="{D0D99B4E-502C-4A63-871E-BA8EE1103958}" destId="{E1B7562E-6D4A-41B1-8BDC-F25ECDD04E29}" srcOrd="13" destOrd="0" presId="urn:microsoft.com/office/officeart/2005/8/layout/vList2"/>
    <dgm:cxn modelId="{50C4158B-649D-4900-B720-33C2C0645D3A}" type="presParOf" srcId="{D0D99B4E-502C-4A63-871E-BA8EE1103958}" destId="{E11479BA-EE06-4B77-88DD-C917506B8F47}" srcOrd="14" destOrd="0" presId="urn:microsoft.com/office/officeart/2005/8/layout/vList2"/>
    <dgm:cxn modelId="{D1E1CDB3-7EDD-4304-899B-128B5F6D0C1C}" type="presParOf" srcId="{D0D99B4E-502C-4A63-871E-BA8EE1103958}" destId="{5D041A14-C95F-4BA0-B240-907A2DC6B8CB}" srcOrd="15" destOrd="0" presId="urn:microsoft.com/office/officeart/2005/8/layout/vList2"/>
    <dgm:cxn modelId="{C294D695-FCE1-44E9-8615-7AA15A443950}" type="presParOf" srcId="{D0D99B4E-502C-4A63-871E-BA8EE1103958}" destId="{DDD9F62E-3CAA-40F4-A247-DEBDFB634F1C}" srcOrd="16"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B367C7-EF83-493E-B454-E2F51D69EFD9}" type="datetimeFigureOut">
              <a:rPr lang="en-US" smtClean="0"/>
              <a:pPr/>
              <a:t>04/02/2017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4C192-8229-4DB3-99DF-AD4F8FD0DD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367C7-EF83-493E-B454-E2F51D69EFD9}" type="datetimeFigureOut">
              <a:rPr lang="en-US" smtClean="0"/>
              <a:pPr/>
              <a:t>04/02/2017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4C192-8229-4DB3-99DF-AD4F8FD0DD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367C7-EF83-493E-B454-E2F51D69EFD9}" type="datetimeFigureOut">
              <a:rPr lang="en-US" smtClean="0"/>
              <a:pPr/>
              <a:t>04/02/2017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4C192-8229-4DB3-99DF-AD4F8FD0DD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367C7-EF83-493E-B454-E2F51D69EFD9}" type="datetimeFigureOut">
              <a:rPr lang="en-US" smtClean="0"/>
              <a:pPr/>
              <a:t>04/02/2017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4C192-8229-4DB3-99DF-AD4F8FD0DD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B367C7-EF83-493E-B454-E2F51D69EFD9}" type="datetimeFigureOut">
              <a:rPr lang="en-US" smtClean="0"/>
              <a:pPr/>
              <a:t>04/02/2017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4C192-8229-4DB3-99DF-AD4F8FD0DD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B367C7-EF83-493E-B454-E2F51D69EFD9}" type="datetimeFigureOut">
              <a:rPr lang="en-US" smtClean="0"/>
              <a:pPr/>
              <a:t>04/02/2017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4C192-8229-4DB3-99DF-AD4F8FD0DD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B367C7-EF83-493E-B454-E2F51D69EFD9}" type="datetimeFigureOut">
              <a:rPr lang="en-US" smtClean="0"/>
              <a:pPr/>
              <a:t>04/02/2017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4C192-8229-4DB3-99DF-AD4F8FD0DD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B367C7-EF83-493E-B454-E2F51D69EFD9}" type="datetimeFigureOut">
              <a:rPr lang="en-US" smtClean="0"/>
              <a:pPr/>
              <a:t>04/02/2017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4C192-8229-4DB3-99DF-AD4F8FD0DD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367C7-EF83-493E-B454-E2F51D69EFD9}" type="datetimeFigureOut">
              <a:rPr lang="en-US" smtClean="0"/>
              <a:pPr/>
              <a:t>04/02/2017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4C192-8229-4DB3-99DF-AD4F8FD0DD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367C7-EF83-493E-B454-E2F51D69EFD9}" type="datetimeFigureOut">
              <a:rPr lang="en-US" smtClean="0"/>
              <a:pPr/>
              <a:t>04/02/2017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4C192-8229-4DB3-99DF-AD4F8FD0DD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367C7-EF83-493E-B454-E2F51D69EFD9}" type="datetimeFigureOut">
              <a:rPr lang="en-US" smtClean="0"/>
              <a:pPr/>
              <a:t>04/02/2017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4C192-8229-4DB3-99DF-AD4F8FD0DD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367C7-EF83-493E-B454-E2F51D69EFD9}" type="datetimeFigureOut">
              <a:rPr lang="en-US" smtClean="0"/>
              <a:pPr/>
              <a:t>04/02/2017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4C192-8229-4DB3-99DF-AD4F8FD0DD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file:///F:\Documents%20and%20Settings\Satish\My%20Documents\My%20Pictures\my%20school\Enriscapestechnology.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18.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1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image" Target="../media/image11.jpeg"/><Relationship Id="rId5" Type="http://schemas.openxmlformats.org/officeDocument/2006/relationships/slide" Target="slide4.xml"/><Relationship Id="rId10" Type="http://schemas.openxmlformats.org/officeDocument/2006/relationships/image" Target="../media/image10.png"/><Relationship Id="rId4" Type="http://schemas.openxmlformats.org/officeDocument/2006/relationships/slide" Target="slide14.xml"/><Relationship Id="rId9"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slide" Target="slide4.xml"/><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slide" Target="slide4.xml"/><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4.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3.jpe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4.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slide" Target="slide14.xml"/><Relationship Id="rId2" Type="http://schemas.openxmlformats.org/officeDocument/2006/relationships/hyperlink" Target="http://www.yourschool.in/" TargetMode="Externa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21.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hyperlink" Target="mailto:sateeshh@gmail.com" TargetMode="External"/><Relationship Id="rId2" Type="http://schemas.openxmlformats.org/officeDocument/2006/relationships/hyperlink" Target="mailto:info@myschoolscms.com" TargetMode="External"/><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7.xml"/><Relationship Id="rId7" Type="http://schemas.openxmlformats.org/officeDocument/2006/relationships/slide" Target="slide14.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image" Target="../media/image3.jpeg"/><Relationship Id="rId4" Type="http://schemas.openxmlformats.org/officeDocument/2006/relationships/slide" Target="slide18.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1.xml"/><Relationship Id="rId7" Type="http://schemas.openxmlformats.org/officeDocument/2006/relationships/slide" Target="slide14.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ocuments and Settings\Satish\My Documents\My Pictures\my school\14bb02b4-59f7-49f3-b833-14fbd50786ec.png"/>
          <p:cNvPicPr>
            <a:picLocks noChangeAspect="1" noChangeArrowheads="1"/>
          </p:cNvPicPr>
          <p:nvPr/>
        </p:nvPicPr>
        <p:blipFill>
          <a:blip r:embed="rId3"/>
          <a:srcRect/>
          <a:stretch>
            <a:fillRect/>
          </a:stretch>
        </p:blipFill>
        <p:spPr bwMode="auto">
          <a:xfrm>
            <a:off x="685800" y="533400"/>
            <a:ext cx="7844118" cy="5334000"/>
          </a:xfrm>
          <a:prstGeom prst="rect">
            <a:avLst/>
          </a:prstGeom>
          <a:noFill/>
        </p:spPr>
      </p:pic>
      <p:sp>
        <p:nvSpPr>
          <p:cNvPr id="6" name="TextBox 5"/>
          <p:cNvSpPr txBox="1"/>
          <p:nvPr/>
        </p:nvSpPr>
        <p:spPr>
          <a:xfrm>
            <a:off x="838200" y="6107668"/>
            <a:ext cx="7239000" cy="369332"/>
          </a:xfrm>
          <a:prstGeom prst="rect">
            <a:avLst/>
          </a:prstGeom>
          <a:noFill/>
        </p:spPr>
        <p:txBody>
          <a:bodyPr wrap="square" rtlCol="0">
            <a:spAutoFit/>
          </a:bodyPr>
          <a:lstStyle/>
          <a:p>
            <a:pPr algn="ctr"/>
            <a:r>
              <a:rPr lang="en-US" dirty="0" smtClean="0"/>
              <a:t>Convert  your </a:t>
            </a:r>
            <a:r>
              <a:rPr lang="en-US" b="1" dirty="0" smtClean="0"/>
              <a:t>School</a:t>
            </a:r>
            <a:r>
              <a:rPr lang="en-US" dirty="0" smtClean="0"/>
              <a:t> to  </a:t>
            </a:r>
            <a:r>
              <a:rPr lang="en-US" b="1" dirty="0" smtClean="0"/>
              <a:t>Smart School  </a:t>
            </a:r>
            <a:r>
              <a:rPr lang="en-US" dirty="0" smtClean="0"/>
              <a:t>by Using </a:t>
            </a:r>
            <a:r>
              <a:rPr lang="en-US" b="1" dirty="0" err="1" smtClean="0"/>
              <a:t>MySchoolCMS</a:t>
            </a:r>
            <a:endParaRPr lang="en-US" b="1" dirty="0"/>
          </a:p>
        </p:txBody>
      </p:sp>
      <p:pic>
        <p:nvPicPr>
          <p:cNvPr id="4" name="Enriscapestechnology.mp3">
            <a:hlinkClick r:id="" action="ppaction://media"/>
          </p:cNvPr>
          <p:cNvPicPr>
            <a:picLocks noRot="1" noChangeAspect="1"/>
          </p:cNvPicPr>
          <p:nvPr>
            <a:audioFile r:link="rId1"/>
          </p:nvPr>
        </p:nvPicPr>
        <p:blipFill>
          <a:blip r:embed="rId4"/>
          <a:stretch>
            <a:fillRect/>
          </a:stretch>
        </p:blipFill>
        <p:spPr>
          <a:xfrm>
            <a:off x="228600" y="6400800"/>
            <a:ext cx="304800" cy="304800"/>
          </a:xfrm>
          <a:prstGeom prst="rect">
            <a:avLst/>
          </a:prstGeom>
        </p:spPr>
      </p:pic>
    </p:spTree>
  </p:cSld>
  <p:clrMapOvr>
    <a:masterClrMapping/>
  </p:clrMapOvr>
  <p:transition spd="slow" advClick="0" advTm="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198437"/>
            <a:ext cx="6019800" cy="6354763"/>
          </a:xfrm>
        </p:spPr>
        <p:txBody>
          <a:bodyPr>
            <a:noAutofit/>
          </a:bodyPr>
          <a:lstStyle/>
          <a:p>
            <a:pPr lvl="0" fontAlgn="base"/>
            <a:r>
              <a:rPr lang="en-US" sz="1600" dirty="0" smtClean="0"/>
              <a:t>File attachments</a:t>
            </a:r>
          </a:p>
          <a:p>
            <a:pPr fontAlgn="base"/>
            <a:r>
              <a:rPr lang="en-US" sz="1600" dirty="0" smtClean="0"/>
              <a:t>Attach files of all popular formats easily.</a:t>
            </a:r>
          </a:p>
          <a:p>
            <a:pPr lvl="0" fontAlgn="base"/>
            <a:r>
              <a:rPr lang="en-US" sz="1600" dirty="0" smtClean="0"/>
              <a:t>Custom URL</a:t>
            </a:r>
          </a:p>
          <a:p>
            <a:pPr fontAlgn="base"/>
            <a:r>
              <a:rPr lang="en-US" sz="1600" dirty="0" smtClean="0"/>
              <a:t>Set your own custom URL for the My School CMS installation,</a:t>
            </a:r>
            <a:br>
              <a:rPr lang="en-US" sz="1600" dirty="0" smtClean="0"/>
            </a:br>
            <a:r>
              <a:rPr lang="en-US" sz="1600" i="1" dirty="0" err="1" smtClean="0"/>
              <a:t>www.My</a:t>
            </a:r>
            <a:r>
              <a:rPr lang="en-US" sz="1600" i="1" dirty="0" smtClean="0"/>
              <a:t> School CMS.yourschool.com</a:t>
            </a:r>
            <a:endParaRPr lang="en-US" sz="1600" dirty="0" smtClean="0"/>
          </a:p>
          <a:p>
            <a:pPr lvl="0" fontAlgn="base"/>
            <a:r>
              <a:rPr lang="en-US" sz="1600" dirty="0" smtClean="0"/>
              <a:t>Marketplace</a:t>
            </a:r>
          </a:p>
          <a:p>
            <a:pPr fontAlgn="base"/>
            <a:r>
              <a:rPr lang="en-US" sz="1600" dirty="0" smtClean="0"/>
              <a:t>Add functionality to My School CMS school management information system using the different </a:t>
            </a:r>
            <a:r>
              <a:rPr lang="en-US" sz="1600" dirty="0" err="1" smtClean="0"/>
              <a:t>plugins</a:t>
            </a:r>
            <a:r>
              <a:rPr lang="en-US" sz="1600" dirty="0" smtClean="0"/>
              <a:t> available in this marketplace.</a:t>
            </a:r>
          </a:p>
          <a:p>
            <a:pPr lvl="0" fontAlgn="base"/>
            <a:r>
              <a:rPr lang="en-US" sz="1600" dirty="0" smtClean="0"/>
              <a:t>Group exams</a:t>
            </a:r>
          </a:p>
          <a:p>
            <a:pPr fontAlgn="base"/>
            <a:r>
              <a:rPr lang="en-US" sz="1600" dirty="0" smtClean="0"/>
              <a:t>In My School CMS, you can easily group various exams to make the final mark sheet of a batch of students.</a:t>
            </a:r>
          </a:p>
          <a:p>
            <a:pPr lvl="0" fontAlgn="base"/>
            <a:r>
              <a:rPr lang="en-US" sz="1600" dirty="0" smtClean="0"/>
              <a:t>My School CMS as mobile app</a:t>
            </a:r>
          </a:p>
          <a:p>
            <a:pPr fontAlgn="base"/>
            <a:r>
              <a:rPr lang="en-US" sz="1600" dirty="0" smtClean="0"/>
              <a:t>Get most of the popular features of My School CMS on your mobile. It is available as mobile app using HTML5 technology.</a:t>
            </a:r>
          </a:p>
          <a:p>
            <a:pPr lvl="0" fontAlgn="base"/>
            <a:r>
              <a:rPr lang="en-US" sz="1600" dirty="0" smtClean="0"/>
              <a:t>Adaptable</a:t>
            </a:r>
          </a:p>
          <a:p>
            <a:pPr fontAlgn="base"/>
            <a:r>
              <a:rPr lang="en-US" sz="1600" dirty="0" smtClean="0"/>
              <a:t>My School CMS can easily adapt to your institution's system and process through the right configuration of batches and courses.</a:t>
            </a:r>
          </a:p>
          <a:p>
            <a:pPr lvl="0" fontAlgn="base"/>
            <a:r>
              <a:rPr lang="en-US" sz="1600" dirty="0" smtClean="0"/>
              <a:t>Security</a:t>
            </a:r>
          </a:p>
          <a:p>
            <a:pPr fontAlgn="base"/>
            <a:r>
              <a:rPr lang="en-US" sz="1600" dirty="0" smtClean="0"/>
              <a:t>All data is secured. Don't worry about any crucial information being stolen. My School CMS protects your data.</a:t>
            </a:r>
          </a:p>
        </p:txBody>
      </p:sp>
      <p:pic>
        <p:nvPicPr>
          <p:cNvPr id="4" name="Picture 0" descr="myschool_img.jpg"/>
          <p:cNvPicPr>
            <a:picLocks noChangeAspect="1" noChangeArrowheads="1"/>
          </p:cNvPicPr>
          <p:nvPr/>
        </p:nvPicPr>
        <p:blipFill>
          <a:blip r:embed="rId2"/>
          <a:srcRect/>
          <a:stretch>
            <a:fillRect/>
          </a:stretch>
        </p:blipFill>
        <p:spPr bwMode="auto">
          <a:xfrm>
            <a:off x="304800" y="1219200"/>
            <a:ext cx="1780715" cy="2057400"/>
          </a:xfrm>
          <a:prstGeom prst="rect">
            <a:avLst/>
          </a:prstGeom>
          <a:noFill/>
        </p:spPr>
      </p:pic>
      <p:sp>
        <p:nvSpPr>
          <p:cNvPr id="5" name="Title 1"/>
          <p:cNvSpPr>
            <a:spLocks noGrp="1"/>
          </p:cNvSpPr>
          <p:nvPr>
            <p:ph type="title"/>
          </p:nvPr>
        </p:nvSpPr>
        <p:spPr>
          <a:xfrm>
            <a:off x="152400" y="152400"/>
            <a:ext cx="2438400" cy="838200"/>
          </a:xfrm>
        </p:spPr>
        <p:txBody>
          <a:bodyPr>
            <a:noAutofit/>
          </a:bodyPr>
          <a:lstStyle/>
          <a:p>
            <a:r>
              <a:rPr lang="en-US" sz="5400" b="1" dirty="0" smtClean="0">
                <a:solidFill>
                  <a:srgbClr val="00B050"/>
                </a:solidFill>
              </a:rPr>
              <a:t>9</a:t>
            </a:r>
            <a:r>
              <a:rPr lang="en-US" sz="3600" b="1" dirty="0" smtClean="0">
                <a:solidFill>
                  <a:srgbClr val="00B050"/>
                </a:solidFill>
              </a:rPr>
              <a:t>9</a:t>
            </a:r>
            <a:r>
              <a:rPr lang="en-US" sz="3600" dirty="0" smtClean="0"/>
              <a:t> Reasons</a:t>
            </a:r>
            <a:endParaRPr lang="en-US" sz="3600" dirty="0"/>
          </a:p>
        </p:txBody>
      </p:sp>
      <p:sp>
        <p:nvSpPr>
          <p:cNvPr id="11" name="Flowchart: Alternate Process 10">
            <a:hlinkClick r:id="" action="ppaction://hlinkshowjump?jump=nextslide"/>
          </p:cNvPr>
          <p:cNvSpPr/>
          <p:nvPr/>
        </p:nvSpPr>
        <p:spPr>
          <a:xfrm>
            <a:off x="6096000" y="62484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12" name="Flowchart: Alternate Process 11">
            <a:hlinkClick r:id="" action="ppaction://hlinkshowjump?jump=previousslide"/>
          </p:cNvPr>
          <p:cNvSpPr/>
          <p:nvPr/>
        </p:nvSpPr>
        <p:spPr>
          <a:xfrm>
            <a:off x="3962400" y="62484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
        <p:nvSpPr>
          <p:cNvPr id="13" name="Action Button: Home 12">
            <a:hlinkClick r:id="rId3" action="ppaction://hlinksldjump" highlightClick="1"/>
          </p:cNvPr>
          <p:cNvSpPr/>
          <p:nvPr/>
        </p:nvSpPr>
        <p:spPr>
          <a:xfrm>
            <a:off x="3810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198437"/>
            <a:ext cx="6019800" cy="6354763"/>
          </a:xfrm>
        </p:spPr>
        <p:txBody>
          <a:bodyPr>
            <a:noAutofit/>
          </a:bodyPr>
          <a:lstStyle/>
          <a:p>
            <a:pPr lvl="0" fontAlgn="base"/>
            <a:r>
              <a:rPr lang="en-US" sz="1600" dirty="0" smtClean="0"/>
              <a:t>My School CMS, the one stop solution for efficient organization.</a:t>
            </a:r>
          </a:p>
          <a:p>
            <a:pPr lvl="0" fontAlgn="base"/>
            <a:r>
              <a:rPr lang="en-US" sz="1600" dirty="0" smtClean="0"/>
              <a:t>Start using My School CMS in just 10 minutes</a:t>
            </a:r>
          </a:p>
          <a:p>
            <a:pPr lvl="0" fontAlgn="base"/>
            <a:r>
              <a:rPr lang="en-US" sz="1600" dirty="0" smtClean="0"/>
              <a:t>Custom Data import tools available for easy migration from your existing software</a:t>
            </a:r>
          </a:p>
          <a:p>
            <a:pPr lvl="0" fontAlgn="base"/>
            <a:r>
              <a:rPr lang="en-US" sz="1600" dirty="0" smtClean="0"/>
              <a:t>Iconic user interface</a:t>
            </a:r>
          </a:p>
          <a:p>
            <a:pPr fontAlgn="base"/>
            <a:r>
              <a:rPr lang="en-US" sz="1600" dirty="0" smtClean="0"/>
              <a:t>Users appreciate My School CMS’s graceful and intuitive icon based navigation.</a:t>
            </a:r>
          </a:p>
          <a:p>
            <a:pPr lvl="0" fontAlgn="base"/>
            <a:r>
              <a:rPr lang="en-US" sz="1600" dirty="0" smtClean="0"/>
              <a:t>Secure password management (Encryption MD5 used) password complete security.</a:t>
            </a:r>
          </a:p>
          <a:p>
            <a:pPr lvl="0" fontAlgn="base"/>
            <a:r>
              <a:rPr lang="en-US" sz="1600" dirty="0" smtClean="0"/>
              <a:t>Unlimited Batches, Courses, Classes and Sections.</a:t>
            </a:r>
          </a:p>
          <a:p>
            <a:pPr fontAlgn="base"/>
            <a:r>
              <a:rPr lang="en-US" sz="1600" dirty="0" smtClean="0"/>
              <a:t>You can easily manage a number of batches and courses within the same installation of My School CMS.</a:t>
            </a:r>
          </a:p>
          <a:p>
            <a:pPr lvl="0" fontAlgn="base"/>
            <a:r>
              <a:rPr lang="en-US" sz="1600" dirty="0" smtClean="0"/>
              <a:t>My School CMS is perfect for Government Reports like Student Dies Report, Yearly Report, Student Promotion Report, Social welfare Student Report</a:t>
            </a:r>
          </a:p>
          <a:p>
            <a:pPr lvl="0" fontAlgn="base"/>
            <a:r>
              <a:rPr lang="en-US" sz="1600" dirty="0" smtClean="0"/>
              <a:t>Student - Guardian details instantly available</a:t>
            </a:r>
          </a:p>
          <a:p>
            <a:pPr fontAlgn="base"/>
            <a:r>
              <a:rPr lang="en-US" sz="1600" dirty="0" smtClean="0"/>
              <a:t>Complete details of guardians and parents are instantly available night and day in case of emergency.</a:t>
            </a:r>
          </a:p>
          <a:p>
            <a:pPr lvl="0" fontAlgn="base"/>
            <a:r>
              <a:rPr lang="en-US" sz="1600" dirty="0" smtClean="0"/>
              <a:t>Analyze student performance</a:t>
            </a:r>
          </a:p>
          <a:p>
            <a:pPr fontAlgn="base"/>
            <a:r>
              <a:rPr lang="en-US" sz="1600" dirty="0" smtClean="0"/>
              <a:t>My School CMS allows you to store information about the past history of your students to let you analyze performance.</a:t>
            </a:r>
          </a:p>
        </p:txBody>
      </p:sp>
      <p:pic>
        <p:nvPicPr>
          <p:cNvPr id="4" name="Picture 0" descr="myschool_img.jpg"/>
          <p:cNvPicPr>
            <a:picLocks noChangeAspect="1" noChangeArrowheads="1"/>
          </p:cNvPicPr>
          <p:nvPr/>
        </p:nvPicPr>
        <p:blipFill>
          <a:blip r:embed="rId2"/>
          <a:srcRect/>
          <a:stretch>
            <a:fillRect/>
          </a:stretch>
        </p:blipFill>
        <p:spPr bwMode="auto">
          <a:xfrm>
            <a:off x="304800" y="1219200"/>
            <a:ext cx="1780715" cy="2057400"/>
          </a:xfrm>
          <a:prstGeom prst="rect">
            <a:avLst/>
          </a:prstGeom>
          <a:noFill/>
        </p:spPr>
      </p:pic>
      <p:sp>
        <p:nvSpPr>
          <p:cNvPr id="5" name="Title 1"/>
          <p:cNvSpPr>
            <a:spLocks noGrp="1"/>
          </p:cNvSpPr>
          <p:nvPr>
            <p:ph type="title"/>
          </p:nvPr>
        </p:nvSpPr>
        <p:spPr>
          <a:xfrm>
            <a:off x="152400" y="152400"/>
            <a:ext cx="2438400" cy="838200"/>
          </a:xfrm>
        </p:spPr>
        <p:txBody>
          <a:bodyPr>
            <a:noAutofit/>
          </a:bodyPr>
          <a:lstStyle/>
          <a:p>
            <a:r>
              <a:rPr lang="en-US" sz="5400" b="1" dirty="0" smtClean="0">
                <a:solidFill>
                  <a:srgbClr val="00B050"/>
                </a:solidFill>
              </a:rPr>
              <a:t>9</a:t>
            </a:r>
            <a:r>
              <a:rPr lang="en-US" sz="3600" b="1" dirty="0" smtClean="0">
                <a:solidFill>
                  <a:srgbClr val="00B050"/>
                </a:solidFill>
              </a:rPr>
              <a:t>9</a:t>
            </a:r>
            <a:r>
              <a:rPr lang="en-US" sz="3600" dirty="0" smtClean="0"/>
              <a:t> Reasons</a:t>
            </a:r>
            <a:endParaRPr lang="en-US" sz="3600" dirty="0"/>
          </a:p>
        </p:txBody>
      </p:sp>
      <p:sp>
        <p:nvSpPr>
          <p:cNvPr id="9" name="Flowchart: Alternate Process 8">
            <a:hlinkClick r:id="" action="ppaction://hlinkshowjump?jump=nextslide"/>
          </p:cNvPr>
          <p:cNvSpPr/>
          <p:nvPr/>
        </p:nvSpPr>
        <p:spPr>
          <a:xfrm>
            <a:off x="6096000" y="62484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10" name="Flowchart: Alternate Process 9">
            <a:hlinkClick r:id="" action="ppaction://hlinkshowjump?jump=previousslide"/>
          </p:cNvPr>
          <p:cNvSpPr/>
          <p:nvPr/>
        </p:nvSpPr>
        <p:spPr>
          <a:xfrm>
            <a:off x="3962400" y="62484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
        <p:nvSpPr>
          <p:cNvPr id="11" name="Action Button: Home 10">
            <a:hlinkClick r:id="rId3" action="ppaction://hlinksldjump" highlightClick="1"/>
          </p:cNvPr>
          <p:cNvSpPr/>
          <p:nvPr/>
        </p:nvSpPr>
        <p:spPr>
          <a:xfrm>
            <a:off x="3810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198437"/>
            <a:ext cx="6019800" cy="6354763"/>
          </a:xfrm>
        </p:spPr>
        <p:txBody>
          <a:bodyPr>
            <a:noAutofit/>
          </a:bodyPr>
          <a:lstStyle/>
          <a:p>
            <a:pPr lvl="0" fontAlgn="base"/>
            <a:r>
              <a:rPr lang="en-US" sz="1600" dirty="0" smtClean="0"/>
              <a:t>Graphical comparison of student reports</a:t>
            </a:r>
          </a:p>
          <a:p>
            <a:pPr fontAlgn="base"/>
            <a:r>
              <a:rPr lang="en-US" sz="1600" dirty="0" smtClean="0"/>
              <a:t>My School CMS provides you with the option to get a graphical presentation of a student's performance for a thorough comparison with the class average.</a:t>
            </a:r>
          </a:p>
          <a:p>
            <a:pPr lvl="0" fontAlgn="base"/>
            <a:r>
              <a:rPr lang="en-US" sz="1600" dirty="0" smtClean="0"/>
              <a:t>Timetable module</a:t>
            </a:r>
          </a:p>
          <a:p>
            <a:pPr fontAlgn="base"/>
            <a:r>
              <a:rPr lang="en-US" sz="1600" dirty="0" smtClean="0"/>
              <a:t>My School CMS's simple yet powerful timetable module helps your organization function efficiently.</a:t>
            </a:r>
          </a:p>
          <a:p>
            <a:pPr lvl="0" fontAlgn="base"/>
            <a:r>
              <a:rPr lang="en-US" sz="1600" dirty="0" smtClean="0"/>
              <a:t>My School CMS's timetable module has smart features like class timings and custom weekdays.</a:t>
            </a:r>
          </a:p>
          <a:p>
            <a:pPr lvl="0" fontAlgn="base"/>
            <a:r>
              <a:rPr lang="en-US" sz="1600" dirty="0" smtClean="0"/>
              <a:t>Regular campus updates</a:t>
            </a:r>
          </a:p>
          <a:p>
            <a:pPr fontAlgn="base"/>
            <a:r>
              <a:rPr lang="en-US" sz="1600" dirty="0" smtClean="0"/>
              <a:t>With My School CMS's news module, regular campus updates are shown to all logged in users. It's almost like blogging!</a:t>
            </a:r>
          </a:p>
          <a:p>
            <a:pPr lvl="0" fontAlgn="base"/>
            <a:r>
              <a:rPr lang="en-US" sz="1600" dirty="0" smtClean="0"/>
              <a:t>Do Great Things</a:t>
            </a:r>
          </a:p>
          <a:p>
            <a:pPr fontAlgn="base"/>
            <a:r>
              <a:rPr lang="en-US" sz="1600" dirty="0" smtClean="0"/>
              <a:t>My School CMS has a feature rich task management </a:t>
            </a:r>
            <a:r>
              <a:rPr lang="en-US" sz="1600" dirty="0" err="1" smtClean="0"/>
              <a:t>plugin</a:t>
            </a:r>
            <a:r>
              <a:rPr lang="en-US" sz="1600" dirty="0" smtClean="0"/>
              <a:t> for your teachers to stay productive</a:t>
            </a:r>
          </a:p>
          <a:p>
            <a:pPr lvl="0" fontAlgn="base"/>
            <a:r>
              <a:rPr lang="en-US" sz="1600" dirty="0" smtClean="0"/>
              <a:t>Inbuilt internal messaging system to connect with students, employees and teachers.</a:t>
            </a:r>
          </a:p>
          <a:p>
            <a:pPr lvl="0" fontAlgn="base"/>
            <a:r>
              <a:rPr lang="en-US" sz="1600" dirty="0" smtClean="0"/>
              <a:t>My School CMS, now used in 1 Million Students, 100+schools and 10+colleges satisfied.</a:t>
            </a:r>
          </a:p>
          <a:p>
            <a:pPr lvl="0" fontAlgn="base"/>
            <a:r>
              <a:rPr lang="en-US" sz="1600" dirty="0" smtClean="0"/>
              <a:t>Exclusive Video Tutorials</a:t>
            </a:r>
          </a:p>
          <a:p>
            <a:pPr fontAlgn="base"/>
            <a:r>
              <a:rPr lang="en-US" sz="1600" dirty="0" smtClean="0"/>
              <a:t>We have easy to learn video tutorials to teach you how to use My School CMS efficiently</a:t>
            </a:r>
          </a:p>
        </p:txBody>
      </p:sp>
      <p:pic>
        <p:nvPicPr>
          <p:cNvPr id="4" name="Picture 0" descr="myschool_img.jpg"/>
          <p:cNvPicPr>
            <a:picLocks noChangeAspect="1" noChangeArrowheads="1"/>
          </p:cNvPicPr>
          <p:nvPr/>
        </p:nvPicPr>
        <p:blipFill>
          <a:blip r:embed="rId2"/>
          <a:srcRect/>
          <a:stretch>
            <a:fillRect/>
          </a:stretch>
        </p:blipFill>
        <p:spPr bwMode="auto">
          <a:xfrm>
            <a:off x="304800" y="1219200"/>
            <a:ext cx="1780715" cy="2057400"/>
          </a:xfrm>
          <a:prstGeom prst="rect">
            <a:avLst/>
          </a:prstGeom>
          <a:noFill/>
        </p:spPr>
      </p:pic>
      <p:sp>
        <p:nvSpPr>
          <p:cNvPr id="5" name="Title 1"/>
          <p:cNvSpPr>
            <a:spLocks noGrp="1"/>
          </p:cNvSpPr>
          <p:nvPr>
            <p:ph type="title"/>
          </p:nvPr>
        </p:nvSpPr>
        <p:spPr>
          <a:xfrm>
            <a:off x="152400" y="152400"/>
            <a:ext cx="2438400" cy="838200"/>
          </a:xfrm>
        </p:spPr>
        <p:txBody>
          <a:bodyPr>
            <a:noAutofit/>
          </a:bodyPr>
          <a:lstStyle/>
          <a:p>
            <a:r>
              <a:rPr lang="en-US" sz="5400" b="1" dirty="0" smtClean="0">
                <a:solidFill>
                  <a:srgbClr val="00B050"/>
                </a:solidFill>
              </a:rPr>
              <a:t>9</a:t>
            </a:r>
            <a:r>
              <a:rPr lang="en-US" sz="3600" b="1" dirty="0" smtClean="0">
                <a:solidFill>
                  <a:srgbClr val="00B050"/>
                </a:solidFill>
              </a:rPr>
              <a:t>9</a:t>
            </a:r>
            <a:r>
              <a:rPr lang="en-US" sz="3600" dirty="0" smtClean="0"/>
              <a:t> Reasons</a:t>
            </a:r>
            <a:endParaRPr lang="en-US" sz="3600" dirty="0"/>
          </a:p>
        </p:txBody>
      </p:sp>
      <p:sp>
        <p:nvSpPr>
          <p:cNvPr id="10" name="Flowchart: Alternate Process 9">
            <a:hlinkClick r:id="" action="ppaction://hlinkshowjump?jump=nextslide"/>
          </p:cNvPr>
          <p:cNvSpPr/>
          <p:nvPr/>
        </p:nvSpPr>
        <p:spPr>
          <a:xfrm>
            <a:off x="6096000" y="62484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11" name="Flowchart: Alternate Process 10">
            <a:hlinkClick r:id="" action="ppaction://hlinkshowjump?jump=previousslide"/>
          </p:cNvPr>
          <p:cNvSpPr/>
          <p:nvPr/>
        </p:nvSpPr>
        <p:spPr>
          <a:xfrm>
            <a:off x="3962400" y="62484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
        <p:nvSpPr>
          <p:cNvPr id="12" name="Action Button: Home 11">
            <a:hlinkClick r:id="rId3" action="ppaction://hlinksldjump" highlightClick="1"/>
          </p:cNvPr>
          <p:cNvSpPr/>
          <p:nvPr/>
        </p:nvSpPr>
        <p:spPr>
          <a:xfrm>
            <a:off x="3810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198437"/>
            <a:ext cx="6019800" cy="6354763"/>
          </a:xfrm>
        </p:spPr>
        <p:txBody>
          <a:bodyPr>
            <a:noAutofit/>
          </a:bodyPr>
          <a:lstStyle/>
          <a:p>
            <a:pPr lvl="0" fontAlgn="base"/>
            <a:r>
              <a:rPr lang="en-US" sz="1600" dirty="0" smtClean="0"/>
              <a:t>Fully Automatic - Attendance System with Biometric Cloud Devices </a:t>
            </a:r>
          </a:p>
          <a:p>
            <a:pPr fontAlgn="base"/>
            <a:r>
              <a:rPr lang="en-US" sz="1600" dirty="0" smtClean="0"/>
              <a:t>This extraordinary attendance module gives reports about students, teachers and your employs section wise, department wise, school wise, zone wise reports generated, you can get customized reports also.</a:t>
            </a:r>
          </a:p>
          <a:p>
            <a:r>
              <a:rPr lang="en-US" sz="1600" dirty="0" smtClean="0"/>
              <a:t>Smart attendance</a:t>
            </a:r>
          </a:p>
          <a:p>
            <a:pPr fontAlgn="base"/>
            <a:r>
              <a:rPr lang="en-US" sz="1600" dirty="0" smtClean="0"/>
              <a:t>My School CMS allows integration of the attendance module with systems such as biometric devices and swipe cards, amongst others.</a:t>
            </a:r>
          </a:p>
          <a:p>
            <a:pPr lvl="0" fontAlgn="base"/>
            <a:r>
              <a:rPr lang="en-US" sz="1600" dirty="0" smtClean="0"/>
              <a:t>My School CMS provides unique ID for all.</a:t>
            </a:r>
          </a:p>
          <a:p>
            <a:pPr lvl="0" fontAlgn="base"/>
            <a:r>
              <a:rPr lang="en-US" sz="1600" dirty="0" smtClean="0"/>
              <a:t>Exam management</a:t>
            </a:r>
          </a:p>
          <a:p>
            <a:pPr fontAlgn="base"/>
            <a:r>
              <a:rPr lang="en-US" sz="1600" dirty="0" smtClean="0"/>
              <a:t>My School CMS allows you to manage exams, create exam timetables and reports, as well as publish reports.</a:t>
            </a:r>
          </a:p>
          <a:p>
            <a:pPr fontAlgn="base">
              <a:buNone/>
            </a:pPr>
            <a:endParaRPr lang="en-US" sz="1600" dirty="0" smtClean="0"/>
          </a:p>
          <a:p>
            <a:pPr fontAlgn="base">
              <a:buNone/>
            </a:pPr>
            <a:r>
              <a:rPr lang="en-US" sz="1600" dirty="0" smtClean="0"/>
              <a:t>Many more reasons to Choose </a:t>
            </a:r>
          </a:p>
          <a:p>
            <a:pPr algn="ctr" fontAlgn="base">
              <a:buNone/>
            </a:pPr>
            <a:r>
              <a:rPr lang="en-US" sz="2800" b="1" dirty="0" smtClean="0"/>
              <a:t>My Schools CMS </a:t>
            </a:r>
          </a:p>
          <a:p>
            <a:pPr algn="ctr" fontAlgn="base">
              <a:buNone/>
            </a:pPr>
            <a:endParaRPr lang="en-US" sz="2400" dirty="0" smtClean="0"/>
          </a:p>
          <a:p>
            <a:pPr algn="ctr" fontAlgn="base">
              <a:buNone/>
            </a:pPr>
            <a:r>
              <a:rPr lang="en-US" sz="2400" dirty="0" smtClean="0"/>
              <a:t>Are you Ready  ?</a:t>
            </a:r>
          </a:p>
          <a:p>
            <a:pPr algn="ctr" fontAlgn="base">
              <a:buNone/>
            </a:pPr>
            <a:r>
              <a:rPr lang="en-US" sz="2400" dirty="0" smtClean="0"/>
              <a:t>Go</a:t>
            </a:r>
          </a:p>
        </p:txBody>
      </p:sp>
      <p:pic>
        <p:nvPicPr>
          <p:cNvPr id="4" name="Picture 0" descr="myschool_img.jpg"/>
          <p:cNvPicPr>
            <a:picLocks noChangeAspect="1" noChangeArrowheads="1"/>
          </p:cNvPicPr>
          <p:nvPr/>
        </p:nvPicPr>
        <p:blipFill>
          <a:blip r:embed="rId2"/>
          <a:srcRect/>
          <a:stretch>
            <a:fillRect/>
          </a:stretch>
        </p:blipFill>
        <p:spPr bwMode="auto">
          <a:xfrm>
            <a:off x="304800" y="1219200"/>
            <a:ext cx="1780715" cy="2057400"/>
          </a:xfrm>
          <a:prstGeom prst="rect">
            <a:avLst/>
          </a:prstGeom>
          <a:noFill/>
        </p:spPr>
      </p:pic>
      <p:sp>
        <p:nvSpPr>
          <p:cNvPr id="5" name="Title 1"/>
          <p:cNvSpPr>
            <a:spLocks noGrp="1"/>
          </p:cNvSpPr>
          <p:nvPr>
            <p:ph type="title"/>
          </p:nvPr>
        </p:nvSpPr>
        <p:spPr>
          <a:xfrm>
            <a:off x="152400" y="152400"/>
            <a:ext cx="2438400" cy="838200"/>
          </a:xfrm>
        </p:spPr>
        <p:txBody>
          <a:bodyPr>
            <a:noAutofit/>
          </a:bodyPr>
          <a:lstStyle/>
          <a:p>
            <a:r>
              <a:rPr lang="en-US" sz="5400" b="1" dirty="0" smtClean="0">
                <a:solidFill>
                  <a:srgbClr val="00B050"/>
                </a:solidFill>
              </a:rPr>
              <a:t>9</a:t>
            </a:r>
            <a:r>
              <a:rPr lang="en-US" sz="3600" b="1" dirty="0" smtClean="0">
                <a:solidFill>
                  <a:srgbClr val="00B050"/>
                </a:solidFill>
              </a:rPr>
              <a:t>9</a:t>
            </a:r>
            <a:r>
              <a:rPr lang="en-US" sz="3600" dirty="0" smtClean="0"/>
              <a:t> Reasons</a:t>
            </a:r>
            <a:endParaRPr lang="en-US" sz="3600" dirty="0"/>
          </a:p>
        </p:txBody>
      </p:sp>
      <p:sp>
        <p:nvSpPr>
          <p:cNvPr id="6" name="Flowchart: Alternate Process 5">
            <a:hlinkClick r:id="rId3" action="ppaction://hlinksldjump"/>
          </p:cNvPr>
          <p:cNvSpPr/>
          <p:nvPr/>
        </p:nvSpPr>
        <p:spPr>
          <a:xfrm>
            <a:off x="6096000" y="6248400"/>
            <a:ext cx="1828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Modules  &gt;</a:t>
            </a:r>
            <a:endParaRPr lang="en-US" dirty="0"/>
          </a:p>
        </p:txBody>
      </p:sp>
      <p:sp>
        <p:nvSpPr>
          <p:cNvPr id="7" name="Flowchart: Alternate Process 6">
            <a:hlinkClick r:id="" action="ppaction://hlinkshowjump?jump=previousslide"/>
          </p:cNvPr>
          <p:cNvSpPr/>
          <p:nvPr/>
        </p:nvSpPr>
        <p:spPr>
          <a:xfrm>
            <a:off x="3962400" y="62484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Previous  &gt;</a:t>
            </a:r>
            <a:endParaRPr lang="en-US" dirty="0"/>
          </a:p>
        </p:txBody>
      </p:sp>
      <p:sp>
        <p:nvSpPr>
          <p:cNvPr id="8" name="Action Button: Home 7">
            <a:hlinkClick r:id="rId4" action="ppaction://hlinksldjump" highlightClick="1"/>
          </p:cNvPr>
          <p:cNvSpPr/>
          <p:nvPr/>
        </p:nvSpPr>
        <p:spPr>
          <a:xfrm>
            <a:off x="3810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estc1195c15d7789af58d37d263b329e01c"/>
          <p:cNvPicPr>
            <a:picLocks noChangeAspect="1" noChangeArrowheads="1"/>
          </p:cNvPicPr>
          <p:nvPr/>
        </p:nvPicPr>
        <p:blipFill>
          <a:blip r:embed="rId2"/>
          <a:srcRect/>
          <a:stretch>
            <a:fillRect/>
          </a:stretch>
        </p:blipFill>
        <p:spPr bwMode="auto">
          <a:xfrm>
            <a:off x="152400" y="3438525"/>
            <a:ext cx="2352675" cy="2352675"/>
          </a:xfrm>
          <a:prstGeom prst="rect">
            <a:avLst/>
          </a:prstGeom>
          <a:noFill/>
        </p:spPr>
      </p:pic>
      <p:pic>
        <p:nvPicPr>
          <p:cNvPr id="2050" name="Picture 0" descr="myschool_img.jpg"/>
          <p:cNvPicPr>
            <a:picLocks noChangeAspect="1" noChangeArrowheads="1"/>
          </p:cNvPicPr>
          <p:nvPr/>
        </p:nvPicPr>
        <p:blipFill>
          <a:blip r:embed="rId3"/>
          <a:srcRect/>
          <a:stretch>
            <a:fillRect/>
          </a:stretch>
        </p:blipFill>
        <p:spPr bwMode="auto">
          <a:xfrm>
            <a:off x="228600" y="304800"/>
            <a:ext cx="2390775" cy="2762250"/>
          </a:xfrm>
          <a:prstGeom prst="rect">
            <a:avLst/>
          </a:prstGeom>
          <a:noFill/>
        </p:spPr>
      </p:pic>
      <p:pic>
        <p:nvPicPr>
          <p:cNvPr id="2049" name="Picture 2" descr="20.png"/>
          <p:cNvPicPr>
            <a:picLocks noChangeAspect="1" noChangeArrowheads="1"/>
          </p:cNvPicPr>
          <p:nvPr/>
        </p:nvPicPr>
        <p:blipFill>
          <a:blip r:embed="rId4"/>
          <a:srcRect/>
          <a:stretch>
            <a:fillRect/>
          </a:stretch>
        </p:blipFill>
        <p:spPr bwMode="auto">
          <a:xfrm>
            <a:off x="3048000" y="762000"/>
            <a:ext cx="5410200" cy="5410200"/>
          </a:xfrm>
          <a:prstGeom prst="rect">
            <a:avLst/>
          </a:prstGeom>
          <a:noFill/>
        </p:spPr>
      </p:pic>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5572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2056" name="Rectangle 8"/>
          <p:cNvSpPr>
            <a:spLocks noChangeArrowheads="1"/>
          </p:cNvSpPr>
          <p:nvPr/>
        </p:nvSpPr>
        <p:spPr bwMode="auto">
          <a:xfrm>
            <a:off x="0" y="11287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9" name="Flowchart: Alternate Process 8">
            <a:hlinkClick r:id="rId5" action="ppaction://hlinksldjump"/>
          </p:cNvPr>
          <p:cNvSpPr/>
          <p:nvPr/>
        </p:nvSpPr>
        <p:spPr>
          <a:xfrm>
            <a:off x="5562600" y="304800"/>
            <a:ext cx="32004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Modules  - 1/4</a:t>
            </a:r>
            <a:endParaRPr lang="en-US" dirty="0"/>
          </a:p>
        </p:txBody>
      </p:sp>
      <p:sp>
        <p:nvSpPr>
          <p:cNvPr id="10" name="Action Button: Home 9">
            <a:hlinkClick r:id="rId6" action="ppaction://hlinksldjump" highlightClick="1"/>
          </p:cNvPr>
          <p:cNvSpPr/>
          <p:nvPr/>
        </p:nvSpPr>
        <p:spPr>
          <a:xfrm>
            <a:off x="3810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Alternate Process 10">
            <a:hlinkClick r:id="rId7" action="ppaction://hlinksldjump"/>
          </p:cNvPr>
          <p:cNvSpPr/>
          <p:nvPr/>
        </p:nvSpPr>
        <p:spPr>
          <a:xfrm>
            <a:off x="990600" y="6172200"/>
            <a:ext cx="18288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Package Slides</a:t>
            </a:r>
            <a:endParaRPr lang="en-US" dirty="0"/>
          </a:p>
        </p:txBody>
      </p:sp>
      <p:sp>
        <p:nvSpPr>
          <p:cNvPr id="15" name="Flowchart: Alternate Process 14">
            <a:hlinkClick r:id="" action="ppaction://hlinkshowjump?jump=nextslide"/>
          </p:cNvPr>
          <p:cNvSpPr/>
          <p:nvPr/>
        </p:nvSpPr>
        <p:spPr>
          <a:xfrm>
            <a:off x="6096000" y="62484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16" name="Flowchart: Alternate Process 15">
            <a:hlinkClick r:id="" action="ppaction://hlinkshowjump?jump=previousslide"/>
          </p:cNvPr>
          <p:cNvSpPr/>
          <p:nvPr/>
        </p:nvSpPr>
        <p:spPr>
          <a:xfrm>
            <a:off x="3962400" y="62484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estc1195c15d7789af58d37d263b329e01c"/>
          <p:cNvPicPr>
            <a:picLocks noChangeAspect="1" noChangeArrowheads="1"/>
          </p:cNvPicPr>
          <p:nvPr/>
        </p:nvPicPr>
        <p:blipFill>
          <a:blip r:embed="rId2"/>
          <a:srcRect/>
          <a:stretch>
            <a:fillRect/>
          </a:stretch>
        </p:blipFill>
        <p:spPr bwMode="auto">
          <a:xfrm>
            <a:off x="238125" y="3438525"/>
            <a:ext cx="2352675" cy="2352675"/>
          </a:xfrm>
          <a:prstGeom prst="rect">
            <a:avLst/>
          </a:prstGeom>
          <a:noFill/>
        </p:spPr>
      </p:pic>
      <p:pic>
        <p:nvPicPr>
          <p:cNvPr id="2050" name="Picture 0" descr="myschool_img.jpg"/>
          <p:cNvPicPr>
            <a:picLocks noChangeAspect="1" noChangeArrowheads="1"/>
          </p:cNvPicPr>
          <p:nvPr/>
        </p:nvPicPr>
        <p:blipFill>
          <a:blip r:embed="rId3"/>
          <a:srcRect/>
          <a:stretch>
            <a:fillRect/>
          </a:stretch>
        </p:blipFill>
        <p:spPr bwMode="auto">
          <a:xfrm>
            <a:off x="228600" y="304800"/>
            <a:ext cx="2390775" cy="2762250"/>
          </a:xfrm>
          <a:prstGeom prst="rect">
            <a:avLst/>
          </a:prstGeom>
          <a:noFill/>
        </p:spPr>
      </p:pic>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5" name="Rectangle 7"/>
          <p:cNvSpPr>
            <a:spLocks noChangeArrowheads="1"/>
          </p:cNvSpPr>
          <p:nvPr/>
        </p:nvSpPr>
        <p:spPr bwMode="auto">
          <a:xfrm>
            <a:off x="0" y="5572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2056" name="Rectangle 8"/>
          <p:cNvSpPr>
            <a:spLocks noChangeArrowheads="1"/>
          </p:cNvSpPr>
          <p:nvPr/>
        </p:nvSpPr>
        <p:spPr bwMode="auto">
          <a:xfrm>
            <a:off x="0" y="11287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9" name="Flowchart: Alternate Process 8">
            <a:hlinkClick r:id="rId4" action="ppaction://hlinksldjump"/>
          </p:cNvPr>
          <p:cNvSpPr/>
          <p:nvPr/>
        </p:nvSpPr>
        <p:spPr>
          <a:xfrm>
            <a:off x="5562600" y="304800"/>
            <a:ext cx="32004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Modules  - 2 /4</a:t>
            </a:r>
            <a:endParaRPr lang="en-US" dirty="0"/>
          </a:p>
        </p:txBody>
      </p:sp>
      <p:sp>
        <p:nvSpPr>
          <p:cNvPr id="10" name="Action Button: Home 9">
            <a:hlinkClick r:id="rId5" action="ppaction://hlinksldjump" highlightClick="1"/>
          </p:cNvPr>
          <p:cNvSpPr/>
          <p:nvPr/>
        </p:nvSpPr>
        <p:spPr>
          <a:xfrm>
            <a:off x="3048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Alternate Process 10">
            <a:hlinkClick r:id="rId6" action="ppaction://hlinksldjump"/>
          </p:cNvPr>
          <p:cNvSpPr/>
          <p:nvPr/>
        </p:nvSpPr>
        <p:spPr>
          <a:xfrm>
            <a:off x="914400" y="6172200"/>
            <a:ext cx="1828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Package Slides</a:t>
            </a:r>
            <a:endParaRPr lang="en-US" dirty="0"/>
          </a:p>
        </p:txBody>
      </p:sp>
      <p:pic>
        <p:nvPicPr>
          <p:cNvPr id="2" name="Picture 2" descr="D:\Documents and Settings\Satish\My Documents\My Pictures\my school\hostel-management.jpg"/>
          <p:cNvPicPr>
            <a:picLocks noChangeAspect="1" noChangeArrowheads="1"/>
          </p:cNvPicPr>
          <p:nvPr/>
        </p:nvPicPr>
        <p:blipFill>
          <a:blip r:embed="rId7"/>
          <a:srcRect/>
          <a:stretch>
            <a:fillRect/>
          </a:stretch>
        </p:blipFill>
        <p:spPr bwMode="auto">
          <a:xfrm>
            <a:off x="2971801" y="914400"/>
            <a:ext cx="1600200" cy="1219884"/>
          </a:xfrm>
          <a:prstGeom prst="rect">
            <a:avLst/>
          </a:prstGeom>
          <a:noFill/>
        </p:spPr>
      </p:pic>
      <p:sp>
        <p:nvSpPr>
          <p:cNvPr id="15" name="Rectangle 14"/>
          <p:cNvSpPr/>
          <p:nvPr/>
        </p:nvSpPr>
        <p:spPr>
          <a:xfrm>
            <a:off x="4495800" y="4114800"/>
            <a:ext cx="2590800" cy="923330"/>
          </a:xfrm>
          <a:prstGeom prst="rect">
            <a:avLst/>
          </a:prstGeom>
        </p:spPr>
        <p:txBody>
          <a:bodyPr wrap="square">
            <a:spAutoFit/>
          </a:bodyPr>
          <a:lstStyle/>
          <a:p>
            <a:pPr algn="r" fontAlgn="base"/>
            <a:r>
              <a:rPr lang="en-US" dirty="0" smtClean="0"/>
              <a:t>Student &amp; Staff  - </a:t>
            </a:r>
          </a:p>
          <a:p>
            <a:pPr algn="r" fontAlgn="base"/>
            <a:r>
              <a:rPr lang="en-US" dirty="0" smtClean="0"/>
              <a:t>Timetable attendance </a:t>
            </a:r>
          </a:p>
          <a:p>
            <a:pPr algn="r" fontAlgn="base"/>
            <a:r>
              <a:rPr lang="en-US" dirty="0" smtClean="0"/>
              <a:t>&amp; scheduling</a:t>
            </a:r>
            <a:endParaRPr lang="en-US" dirty="0"/>
          </a:p>
        </p:txBody>
      </p:sp>
      <p:pic>
        <p:nvPicPr>
          <p:cNvPr id="19" name="Picture 2" descr="D:\Documents and Settings\Satish\My Documents\My Pictures\my school\download.jpg"/>
          <p:cNvPicPr>
            <a:picLocks noChangeAspect="1" noChangeArrowheads="1"/>
          </p:cNvPicPr>
          <p:nvPr/>
        </p:nvPicPr>
        <p:blipFill>
          <a:blip r:embed="rId8"/>
          <a:srcRect/>
          <a:stretch>
            <a:fillRect/>
          </a:stretch>
        </p:blipFill>
        <p:spPr bwMode="auto">
          <a:xfrm>
            <a:off x="2895600" y="2743200"/>
            <a:ext cx="1219200" cy="1219200"/>
          </a:xfrm>
          <a:prstGeom prst="rect">
            <a:avLst/>
          </a:prstGeom>
          <a:noFill/>
        </p:spPr>
      </p:pic>
      <p:pic>
        <p:nvPicPr>
          <p:cNvPr id="3" name="Picture 4" descr="D:\Documents and Settings\Satish\My Documents\My Pictures\my school\images.jpg"/>
          <p:cNvPicPr>
            <a:picLocks noChangeAspect="1" noChangeArrowheads="1"/>
          </p:cNvPicPr>
          <p:nvPr/>
        </p:nvPicPr>
        <p:blipFill>
          <a:blip r:embed="rId9"/>
          <a:srcRect/>
          <a:stretch>
            <a:fillRect/>
          </a:stretch>
        </p:blipFill>
        <p:spPr bwMode="auto">
          <a:xfrm>
            <a:off x="7010400" y="3505200"/>
            <a:ext cx="1524000" cy="1524000"/>
          </a:xfrm>
          <a:prstGeom prst="rect">
            <a:avLst/>
          </a:prstGeom>
          <a:noFill/>
        </p:spPr>
      </p:pic>
      <p:pic>
        <p:nvPicPr>
          <p:cNvPr id="1026" name="Picture 2" descr="d:\Documents and Settings\Satish\My Documents\My Pictures\my school\unnamed.png"/>
          <p:cNvPicPr>
            <a:picLocks noChangeAspect="1" noChangeArrowheads="1"/>
          </p:cNvPicPr>
          <p:nvPr/>
        </p:nvPicPr>
        <p:blipFill>
          <a:blip r:embed="rId10"/>
          <a:srcRect/>
          <a:stretch>
            <a:fillRect/>
          </a:stretch>
        </p:blipFill>
        <p:spPr bwMode="auto">
          <a:xfrm>
            <a:off x="6934200" y="1371600"/>
            <a:ext cx="1606550" cy="1606550"/>
          </a:xfrm>
          <a:prstGeom prst="rect">
            <a:avLst/>
          </a:prstGeom>
          <a:noFill/>
        </p:spPr>
      </p:pic>
      <p:sp>
        <p:nvSpPr>
          <p:cNvPr id="16" name="Rectangle 15"/>
          <p:cNvSpPr/>
          <p:nvPr/>
        </p:nvSpPr>
        <p:spPr>
          <a:xfrm>
            <a:off x="4876800" y="1981200"/>
            <a:ext cx="1905000" cy="923330"/>
          </a:xfrm>
          <a:prstGeom prst="rect">
            <a:avLst/>
          </a:prstGeom>
        </p:spPr>
        <p:txBody>
          <a:bodyPr wrap="square">
            <a:spAutoFit/>
          </a:bodyPr>
          <a:lstStyle/>
          <a:p>
            <a:pPr algn="r" fontAlgn="base"/>
            <a:r>
              <a:rPr lang="en-US" dirty="0" smtClean="0"/>
              <a:t>GPS </a:t>
            </a:r>
          </a:p>
          <a:p>
            <a:pPr algn="r" fontAlgn="base"/>
            <a:r>
              <a:rPr lang="en-US" dirty="0" smtClean="0"/>
              <a:t>Bus live Tracking </a:t>
            </a:r>
          </a:p>
          <a:p>
            <a:pPr algn="r" fontAlgn="base"/>
            <a:r>
              <a:rPr lang="en-US" dirty="0" smtClean="0"/>
              <a:t>SMS Alert System</a:t>
            </a:r>
          </a:p>
        </p:txBody>
      </p:sp>
      <p:sp>
        <p:nvSpPr>
          <p:cNvPr id="18" name="Rectangle 17"/>
          <p:cNvSpPr/>
          <p:nvPr/>
        </p:nvSpPr>
        <p:spPr>
          <a:xfrm>
            <a:off x="4507049" y="990600"/>
            <a:ext cx="2198551" cy="369332"/>
          </a:xfrm>
          <a:prstGeom prst="rect">
            <a:avLst/>
          </a:prstGeom>
        </p:spPr>
        <p:txBody>
          <a:bodyPr wrap="none">
            <a:spAutoFit/>
          </a:bodyPr>
          <a:lstStyle/>
          <a:p>
            <a:r>
              <a:rPr lang="en-US" dirty="0" smtClean="0"/>
              <a:t> Hostel Management </a:t>
            </a:r>
            <a:endParaRPr lang="en-US" dirty="0"/>
          </a:p>
        </p:txBody>
      </p:sp>
      <p:sp>
        <p:nvSpPr>
          <p:cNvPr id="20" name="Rectangle 19"/>
          <p:cNvSpPr/>
          <p:nvPr/>
        </p:nvSpPr>
        <p:spPr>
          <a:xfrm>
            <a:off x="3886200" y="3276600"/>
            <a:ext cx="2209800" cy="646331"/>
          </a:xfrm>
          <a:prstGeom prst="rect">
            <a:avLst/>
          </a:prstGeom>
        </p:spPr>
        <p:txBody>
          <a:bodyPr wrap="square">
            <a:spAutoFit/>
          </a:bodyPr>
          <a:lstStyle/>
          <a:p>
            <a:pPr fontAlgn="base"/>
            <a:r>
              <a:rPr lang="en-US" dirty="0" smtClean="0"/>
              <a:t>Fee management                                                Online payment</a:t>
            </a:r>
          </a:p>
        </p:txBody>
      </p:sp>
      <p:sp>
        <p:nvSpPr>
          <p:cNvPr id="21" name="Rectangle 20"/>
          <p:cNvSpPr/>
          <p:nvPr/>
        </p:nvSpPr>
        <p:spPr>
          <a:xfrm>
            <a:off x="4800600" y="5410200"/>
            <a:ext cx="3733800" cy="369332"/>
          </a:xfrm>
          <a:prstGeom prst="rect">
            <a:avLst/>
          </a:prstGeom>
        </p:spPr>
        <p:txBody>
          <a:bodyPr wrap="square">
            <a:spAutoFit/>
          </a:bodyPr>
          <a:lstStyle/>
          <a:p>
            <a:pPr fontAlgn="base"/>
            <a:r>
              <a:rPr lang="en-US" dirty="0" smtClean="0"/>
              <a:t>Online examination &amp; assignment</a:t>
            </a:r>
            <a:endParaRPr lang="en-US" dirty="0"/>
          </a:p>
        </p:txBody>
      </p:sp>
      <p:pic>
        <p:nvPicPr>
          <p:cNvPr id="1027" name="Picture 3" descr="D:\Documents and Settings\Satish\My Documents\My Pictures\my school\download (1).jpg"/>
          <p:cNvPicPr>
            <a:picLocks noChangeAspect="1" noChangeArrowheads="1"/>
          </p:cNvPicPr>
          <p:nvPr/>
        </p:nvPicPr>
        <p:blipFill>
          <a:blip r:embed="rId11"/>
          <a:srcRect/>
          <a:stretch>
            <a:fillRect/>
          </a:stretch>
        </p:blipFill>
        <p:spPr bwMode="auto">
          <a:xfrm>
            <a:off x="3111698" y="4572000"/>
            <a:ext cx="1612702" cy="1600200"/>
          </a:xfrm>
          <a:prstGeom prst="rect">
            <a:avLst/>
          </a:prstGeom>
          <a:noFill/>
        </p:spPr>
      </p:pic>
      <p:sp>
        <p:nvSpPr>
          <p:cNvPr id="22" name="Flowchart: Alternate Process 21">
            <a:hlinkClick r:id="" action="ppaction://hlinkshowjump?jump=nextslide"/>
          </p:cNvPr>
          <p:cNvSpPr/>
          <p:nvPr/>
        </p:nvSpPr>
        <p:spPr>
          <a:xfrm>
            <a:off x="6096000" y="62484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23" name="Flowchart: Alternate Process 22">
            <a:hlinkClick r:id="" action="ppaction://hlinkshowjump?jump=previousslide"/>
          </p:cNvPr>
          <p:cNvSpPr/>
          <p:nvPr/>
        </p:nvSpPr>
        <p:spPr>
          <a:xfrm>
            <a:off x="3962400" y="62484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estc1195c15d7789af58d37d263b329e01c"/>
          <p:cNvPicPr>
            <a:picLocks noChangeAspect="1" noChangeArrowheads="1"/>
          </p:cNvPicPr>
          <p:nvPr/>
        </p:nvPicPr>
        <p:blipFill>
          <a:blip r:embed="rId2"/>
          <a:srcRect/>
          <a:stretch>
            <a:fillRect/>
          </a:stretch>
        </p:blipFill>
        <p:spPr bwMode="auto">
          <a:xfrm>
            <a:off x="238125" y="3438525"/>
            <a:ext cx="2352675" cy="2352675"/>
          </a:xfrm>
          <a:prstGeom prst="rect">
            <a:avLst/>
          </a:prstGeom>
          <a:noFill/>
        </p:spPr>
      </p:pic>
      <p:pic>
        <p:nvPicPr>
          <p:cNvPr id="2050" name="Picture 0" descr="myschool_img.jpg"/>
          <p:cNvPicPr>
            <a:picLocks noChangeAspect="1" noChangeArrowheads="1"/>
          </p:cNvPicPr>
          <p:nvPr/>
        </p:nvPicPr>
        <p:blipFill>
          <a:blip r:embed="rId3"/>
          <a:srcRect/>
          <a:stretch>
            <a:fillRect/>
          </a:stretch>
        </p:blipFill>
        <p:spPr bwMode="auto">
          <a:xfrm>
            <a:off x="228600" y="304800"/>
            <a:ext cx="2390775" cy="2762250"/>
          </a:xfrm>
          <a:prstGeom prst="rect">
            <a:avLst/>
          </a:prstGeom>
          <a:noFill/>
        </p:spPr>
      </p:pic>
      <p:sp>
        <p:nvSpPr>
          <p:cNvPr id="2055" name="Rectangle 7"/>
          <p:cNvSpPr>
            <a:spLocks noChangeArrowheads="1"/>
          </p:cNvSpPr>
          <p:nvPr/>
        </p:nvSpPr>
        <p:spPr bwMode="auto">
          <a:xfrm>
            <a:off x="0" y="5572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2056" name="Rectangle 8"/>
          <p:cNvSpPr>
            <a:spLocks noChangeArrowheads="1"/>
          </p:cNvSpPr>
          <p:nvPr/>
        </p:nvSpPr>
        <p:spPr bwMode="auto">
          <a:xfrm>
            <a:off x="0" y="11287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9" name="Flowchart: Alternate Process 8">
            <a:hlinkClick r:id="rId4" action="ppaction://hlinksldjump"/>
          </p:cNvPr>
          <p:cNvSpPr/>
          <p:nvPr/>
        </p:nvSpPr>
        <p:spPr>
          <a:xfrm>
            <a:off x="5562600" y="304800"/>
            <a:ext cx="32004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Modules  - 3/4</a:t>
            </a:r>
            <a:endParaRPr lang="en-US" dirty="0"/>
          </a:p>
        </p:txBody>
      </p:sp>
      <p:sp>
        <p:nvSpPr>
          <p:cNvPr id="10" name="Action Button: Home 9">
            <a:hlinkClick r:id="rId5" action="ppaction://hlinksldjump" highlightClick="1"/>
          </p:cNvPr>
          <p:cNvSpPr/>
          <p:nvPr/>
        </p:nvSpPr>
        <p:spPr>
          <a:xfrm>
            <a:off x="3048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Alternate Process 10">
            <a:hlinkClick r:id="rId6" action="ppaction://hlinksldjump"/>
          </p:cNvPr>
          <p:cNvSpPr/>
          <p:nvPr/>
        </p:nvSpPr>
        <p:spPr>
          <a:xfrm>
            <a:off x="914400" y="6172200"/>
            <a:ext cx="1828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Package Slides</a:t>
            </a:r>
            <a:endParaRPr lang="en-US" dirty="0"/>
          </a:p>
        </p:txBody>
      </p:sp>
      <p:pic>
        <p:nvPicPr>
          <p:cNvPr id="22" name="Picture 21" descr="School_erp_M_Banner.jpg"/>
          <p:cNvPicPr>
            <a:picLocks noChangeAspect="1"/>
          </p:cNvPicPr>
          <p:nvPr/>
        </p:nvPicPr>
        <p:blipFill>
          <a:blip r:embed="rId7"/>
          <a:srcRect t="31373" b="3267"/>
          <a:stretch>
            <a:fillRect/>
          </a:stretch>
        </p:blipFill>
        <p:spPr>
          <a:xfrm>
            <a:off x="3886200" y="1371600"/>
            <a:ext cx="3810000" cy="3810000"/>
          </a:xfrm>
          <a:prstGeom prst="rect">
            <a:avLst/>
          </a:prstGeom>
        </p:spPr>
      </p:pic>
      <p:sp>
        <p:nvSpPr>
          <p:cNvPr id="23" name="Rectangle 22"/>
          <p:cNvSpPr/>
          <p:nvPr/>
        </p:nvSpPr>
        <p:spPr>
          <a:xfrm>
            <a:off x="3810000" y="5257800"/>
            <a:ext cx="5105400" cy="923330"/>
          </a:xfrm>
          <a:prstGeom prst="rect">
            <a:avLst/>
          </a:prstGeom>
        </p:spPr>
        <p:txBody>
          <a:bodyPr wrap="square">
            <a:spAutoFit/>
          </a:bodyPr>
          <a:lstStyle/>
          <a:p>
            <a:pPr fontAlgn="base">
              <a:buFont typeface="Arial" pitchFamily="34" charset="0"/>
              <a:buChar char="•"/>
            </a:pPr>
            <a:r>
              <a:rPr lang="en-US" dirty="0" smtClean="0"/>
              <a:t>GPS – Bus Tracking </a:t>
            </a:r>
          </a:p>
          <a:p>
            <a:pPr fontAlgn="base">
              <a:buFont typeface="Arial" pitchFamily="34" charset="0"/>
              <a:buChar char="•"/>
            </a:pPr>
            <a:r>
              <a:rPr lang="en-US" dirty="0" smtClean="0"/>
              <a:t>Biometric  Solution  - Staff and Student Attendance </a:t>
            </a:r>
          </a:p>
          <a:p>
            <a:pPr fontAlgn="base">
              <a:buFont typeface="Arial" pitchFamily="34" charset="0"/>
              <a:buChar char="•"/>
            </a:pPr>
            <a:r>
              <a:rPr lang="en-US" dirty="0" smtClean="0"/>
              <a:t>Canteen, Library Billing </a:t>
            </a:r>
            <a:endParaRPr lang="en-US" dirty="0"/>
          </a:p>
        </p:txBody>
      </p:sp>
      <p:sp>
        <p:nvSpPr>
          <p:cNvPr id="24" name="Rectangle 23"/>
          <p:cNvSpPr/>
          <p:nvPr/>
        </p:nvSpPr>
        <p:spPr>
          <a:xfrm>
            <a:off x="4735713" y="914400"/>
            <a:ext cx="2198487" cy="369332"/>
          </a:xfrm>
          <a:prstGeom prst="rect">
            <a:avLst/>
          </a:prstGeom>
        </p:spPr>
        <p:txBody>
          <a:bodyPr wrap="none">
            <a:spAutoFit/>
          </a:bodyPr>
          <a:lstStyle/>
          <a:p>
            <a:pPr algn="ctr" fontAlgn="base"/>
            <a:r>
              <a:rPr lang="en-US" b="1" dirty="0" smtClean="0"/>
              <a:t>Campus Automation </a:t>
            </a:r>
          </a:p>
        </p:txBody>
      </p:sp>
      <p:sp>
        <p:nvSpPr>
          <p:cNvPr id="26" name="Flowchart: Alternate Process 25">
            <a:hlinkClick r:id="" action="ppaction://hlinkshowjump?jump=nextslide"/>
          </p:cNvPr>
          <p:cNvSpPr/>
          <p:nvPr/>
        </p:nvSpPr>
        <p:spPr>
          <a:xfrm>
            <a:off x="6096000" y="62484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27" name="Flowchart: Alternate Process 26">
            <a:hlinkClick r:id="" action="ppaction://hlinkshowjump?jump=previousslide"/>
          </p:cNvPr>
          <p:cNvSpPr/>
          <p:nvPr/>
        </p:nvSpPr>
        <p:spPr>
          <a:xfrm>
            <a:off x="3962400" y="62484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estc1195c15d7789af58d37d263b329e01c"/>
          <p:cNvPicPr>
            <a:picLocks noChangeAspect="1" noChangeArrowheads="1"/>
          </p:cNvPicPr>
          <p:nvPr/>
        </p:nvPicPr>
        <p:blipFill>
          <a:blip r:embed="rId2"/>
          <a:srcRect/>
          <a:stretch>
            <a:fillRect/>
          </a:stretch>
        </p:blipFill>
        <p:spPr bwMode="auto">
          <a:xfrm>
            <a:off x="238125" y="3438525"/>
            <a:ext cx="2352675" cy="2352675"/>
          </a:xfrm>
          <a:prstGeom prst="rect">
            <a:avLst/>
          </a:prstGeom>
          <a:noFill/>
        </p:spPr>
      </p:pic>
      <p:pic>
        <p:nvPicPr>
          <p:cNvPr id="2050" name="Picture 0" descr="myschool_img.jpg"/>
          <p:cNvPicPr>
            <a:picLocks noChangeAspect="1" noChangeArrowheads="1"/>
          </p:cNvPicPr>
          <p:nvPr/>
        </p:nvPicPr>
        <p:blipFill>
          <a:blip r:embed="rId3"/>
          <a:srcRect/>
          <a:stretch>
            <a:fillRect/>
          </a:stretch>
        </p:blipFill>
        <p:spPr bwMode="auto">
          <a:xfrm>
            <a:off x="228600" y="304800"/>
            <a:ext cx="2390775" cy="2762250"/>
          </a:xfrm>
          <a:prstGeom prst="rect">
            <a:avLst/>
          </a:prstGeom>
          <a:noFill/>
        </p:spPr>
      </p:pic>
      <p:sp>
        <p:nvSpPr>
          <p:cNvPr id="2055" name="Rectangle 7"/>
          <p:cNvSpPr>
            <a:spLocks noChangeArrowheads="1"/>
          </p:cNvSpPr>
          <p:nvPr/>
        </p:nvSpPr>
        <p:spPr bwMode="auto">
          <a:xfrm>
            <a:off x="0" y="5572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2056" name="Rectangle 8"/>
          <p:cNvSpPr>
            <a:spLocks noChangeArrowheads="1"/>
          </p:cNvSpPr>
          <p:nvPr/>
        </p:nvSpPr>
        <p:spPr bwMode="auto">
          <a:xfrm>
            <a:off x="0" y="11287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9" name="Flowchart: Alternate Process 8">
            <a:hlinkClick r:id="rId4" action="ppaction://hlinksldjump"/>
          </p:cNvPr>
          <p:cNvSpPr/>
          <p:nvPr/>
        </p:nvSpPr>
        <p:spPr>
          <a:xfrm>
            <a:off x="5562600" y="304800"/>
            <a:ext cx="32004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Modules  -   4/4</a:t>
            </a:r>
            <a:endParaRPr lang="en-US" dirty="0"/>
          </a:p>
        </p:txBody>
      </p:sp>
      <p:sp>
        <p:nvSpPr>
          <p:cNvPr id="10" name="Action Button: Home 9">
            <a:hlinkClick r:id="rId5" action="ppaction://hlinksldjump" highlightClick="1"/>
          </p:cNvPr>
          <p:cNvSpPr/>
          <p:nvPr/>
        </p:nvSpPr>
        <p:spPr>
          <a:xfrm>
            <a:off x="3048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Alternate Process 10">
            <a:hlinkClick r:id="rId6" action="ppaction://hlinksldjump"/>
          </p:cNvPr>
          <p:cNvSpPr/>
          <p:nvPr/>
        </p:nvSpPr>
        <p:spPr>
          <a:xfrm>
            <a:off x="914400" y="6172200"/>
            <a:ext cx="1828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Package Slides</a:t>
            </a:r>
            <a:endParaRPr lang="en-US" dirty="0"/>
          </a:p>
        </p:txBody>
      </p:sp>
      <p:sp>
        <p:nvSpPr>
          <p:cNvPr id="23" name="Rectangle 22"/>
          <p:cNvSpPr/>
          <p:nvPr/>
        </p:nvSpPr>
        <p:spPr>
          <a:xfrm>
            <a:off x="3048000" y="67270"/>
            <a:ext cx="2438400" cy="923330"/>
          </a:xfrm>
          <a:prstGeom prst="rect">
            <a:avLst/>
          </a:prstGeom>
        </p:spPr>
        <p:txBody>
          <a:bodyPr wrap="square">
            <a:spAutoFit/>
          </a:bodyPr>
          <a:lstStyle/>
          <a:p>
            <a:pPr algn="ctr" fontAlgn="base"/>
            <a:r>
              <a:rPr lang="en-US" b="1" dirty="0" smtClean="0"/>
              <a:t>Biometric  Solution  - Staff and Student Attendance </a:t>
            </a:r>
          </a:p>
        </p:txBody>
      </p:sp>
      <p:pic>
        <p:nvPicPr>
          <p:cNvPr id="14" name="Picture 13" descr="biometric_solution_pic.jpg"/>
          <p:cNvPicPr>
            <a:picLocks noChangeAspect="1"/>
          </p:cNvPicPr>
          <p:nvPr/>
        </p:nvPicPr>
        <p:blipFill>
          <a:blip r:embed="rId7"/>
          <a:stretch>
            <a:fillRect/>
          </a:stretch>
        </p:blipFill>
        <p:spPr>
          <a:xfrm>
            <a:off x="3429000" y="990600"/>
            <a:ext cx="4467446" cy="5336117"/>
          </a:xfrm>
          <a:prstGeom prst="rect">
            <a:avLst/>
          </a:prstGeom>
        </p:spPr>
      </p:pic>
      <p:sp>
        <p:nvSpPr>
          <p:cNvPr id="16" name="Flowchart: Alternate Process 15">
            <a:hlinkClick r:id="" action="ppaction://hlinkshowjump?jump=previousslide"/>
          </p:cNvPr>
          <p:cNvSpPr/>
          <p:nvPr/>
        </p:nvSpPr>
        <p:spPr>
          <a:xfrm>
            <a:off x="3962400" y="62484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8195" name="Picture 3"/>
          <p:cNvPicPr>
            <a:picLocks noChangeAspect="1" noChangeArrowheads="1"/>
          </p:cNvPicPr>
          <p:nvPr/>
        </p:nvPicPr>
        <p:blipFill>
          <a:blip r:embed="rId2"/>
          <a:srcRect/>
          <a:stretch>
            <a:fillRect/>
          </a:stretch>
        </p:blipFill>
        <p:spPr bwMode="auto">
          <a:xfrm>
            <a:off x="0" y="533400"/>
            <a:ext cx="9144000" cy="5486400"/>
          </a:xfrm>
          <a:prstGeom prst="rect">
            <a:avLst/>
          </a:prstGeom>
          <a:noFill/>
          <a:ln w="9525">
            <a:noFill/>
            <a:miter lim="800000"/>
            <a:headEnd/>
            <a:tailEnd/>
          </a:ln>
          <a:effectLst/>
        </p:spPr>
      </p:pic>
      <p:sp>
        <p:nvSpPr>
          <p:cNvPr id="4" name="Action Button: Home 3">
            <a:hlinkClick r:id="rId3" action="ppaction://hlinksldjump" highlightClick="1"/>
          </p:cNvPr>
          <p:cNvSpPr/>
          <p:nvPr/>
        </p:nvSpPr>
        <p:spPr>
          <a:xfrm>
            <a:off x="3810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Alternate Process 4">
            <a:hlinkClick r:id="rId4" action="ppaction://hlinksldjump"/>
          </p:cNvPr>
          <p:cNvSpPr/>
          <p:nvPr/>
        </p:nvSpPr>
        <p:spPr>
          <a:xfrm>
            <a:off x="7239000" y="6172200"/>
            <a:ext cx="15240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Module</a:t>
            </a:r>
            <a:endParaRPr lang="en-US" dirty="0"/>
          </a:p>
        </p:txBody>
      </p:sp>
      <p:sp>
        <p:nvSpPr>
          <p:cNvPr id="6" name="Flowchart: Alternate Process 5">
            <a:hlinkClick r:id="" action="ppaction://hlinkshowjump?jump=nextslide"/>
          </p:cNvPr>
          <p:cNvSpPr/>
          <p:nvPr/>
        </p:nvSpPr>
        <p:spPr>
          <a:xfrm>
            <a:off x="3276600" y="61722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143000" y="61722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srcRect l="31875" t="26042" r="33750" b="10417"/>
          <a:stretch>
            <a:fillRect/>
          </a:stretch>
        </p:blipFill>
        <p:spPr bwMode="auto">
          <a:xfrm>
            <a:off x="2667000" y="1143000"/>
            <a:ext cx="4191000" cy="46482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Alternate Process 7">
            <a:hlinkClick r:id="" action="ppaction://hlinkshowjump?jump=nextslide"/>
          </p:cNvPr>
          <p:cNvSpPr/>
          <p:nvPr/>
        </p:nvSpPr>
        <p:spPr>
          <a:xfrm>
            <a:off x="3276600" y="61722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9" name="Flowchart: Alternate Process 8">
            <a:hlinkClick r:id="" action="ppaction://hlinkshowjump?jump=previousslide"/>
          </p:cNvPr>
          <p:cNvSpPr/>
          <p:nvPr/>
        </p:nvSpPr>
        <p:spPr>
          <a:xfrm>
            <a:off x="1143000" y="61722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0" descr="myschool_img.jpg"/>
          <p:cNvPicPr>
            <a:picLocks noChangeAspect="1" noChangeArrowheads="1"/>
          </p:cNvPicPr>
          <p:nvPr/>
        </p:nvPicPr>
        <p:blipFill>
          <a:blip r:embed="rId2"/>
          <a:srcRect/>
          <a:stretch>
            <a:fillRect/>
          </a:stretch>
        </p:blipFill>
        <p:spPr bwMode="auto">
          <a:xfrm>
            <a:off x="304800" y="381000"/>
            <a:ext cx="5257800" cy="6074750"/>
          </a:xfrm>
          <a:prstGeom prst="rect">
            <a:avLst/>
          </a:prstGeom>
          <a:noFill/>
        </p:spPr>
      </p:pic>
      <p:sp>
        <p:nvSpPr>
          <p:cNvPr id="5" name="TextBox 4"/>
          <p:cNvSpPr txBox="1"/>
          <p:nvPr/>
        </p:nvSpPr>
        <p:spPr>
          <a:xfrm>
            <a:off x="5791200" y="523756"/>
            <a:ext cx="2895600" cy="5724644"/>
          </a:xfrm>
          <a:prstGeom prst="rect">
            <a:avLst/>
          </a:prstGeom>
          <a:noFill/>
        </p:spPr>
        <p:txBody>
          <a:bodyPr wrap="square" rtlCol="0">
            <a:spAutoFit/>
          </a:bodyPr>
          <a:lstStyle/>
          <a:p>
            <a:r>
              <a:rPr lang="en-US" sz="2400" b="1" dirty="0" smtClean="0">
                <a:solidFill>
                  <a:srgbClr val="00B050"/>
                </a:solidFill>
              </a:rPr>
              <a:t>Don’t worry we help you to resolve the problem.  You are just away from Click a Button for easy and smooth Management without worry, where ever you are across the globe.</a:t>
            </a:r>
            <a:endParaRPr lang="en-US" b="1" dirty="0" smtClean="0">
              <a:solidFill>
                <a:srgbClr val="00B050"/>
              </a:solidFill>
            </a:endParaRPr>
          </a:p>
          <a:p>
            <a:pPr>
              <a:buFont typeface="Arial" pitchFamily="34" charset="0"/>
              <a:buChar char="•"/>
            </a:pPr>
            <a:r>
              <a:rPr lang="en-US" dirty="0" smtClean="0">
                <a:solidFill>
                  <a:srgbClr val="FF0000"/>
                </a:solidFill>
              </a:rPr>
              <a:t>Mobile / Tab / Laptop or PC</a:t>
            </a:r>
          </a:p>
          <a:p>
            <a:pPr>
              <a:buFont typeface="Arial" pitchFamily="34" charset="0"/>
              <a:buChar char="•"/>
            </a:pPr>
            <a:r>
              <a:rPr lang="en-US" dirty="0" smtClean="0">
                <a:solidFill>
                  <a:srgbClr val="FF0000"/>
                </a:solidFill>
              </a:rPr>
              <a:t>Save Time &amp; Money</a:t>
            </a:r>
          </a:p>
          <a:p>
            <a:pPr>
              <a:buFont typeface="Arial" pitchFamily="34" charset="0"/>
              <a:buChar char="•"/>
            </a:pPr>
            <a:r>
              <a:rPr lang="en-US" dirty="0" smtClean="0">
                <a:solidFill>
                  <a:srgbClr val="FF0000"/>
                </a:solidFill>
              </a:rPr>
              <a:t>Better Utilization School Resources</a:t>
            </a:r>
          </a:p>
          <a:p>
            <a:pPr>
              <a:buFont typeface="Arial" pitchFamily="34" charset="0"/>
              <a:buChar char="•"/>
            </a:pPr>
            <a:r>
              <a:rPr lang="en-US" dirty="0" smtClean="0">
                <a:solidFill>
                  <a:srgbClr val="FF0000"/>
                </a:solidFill>
              </a:rPr>
              <a:t>Please do not hesitate to talk to our Representatives, Live Chat Support available.</a:t>
            </a:r>
            <a:endParaRPr lang="en-US" dirty="0">
              <a:solidFill>
                <a:srgbClr val="FF0000"/>
              </a:solidFill>
            </a:endParaRPr>
          </a:p>
        </p:txBody>
      </p:sp>
    </p:spTree>
  </p:cSld>
  <p:clrMapOvr>
    <a:masterClrMapping/>
  </p:clrMapOvr>
  <p:transition spd="slow" advClick="0" advTm="1000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dirty="0" smtClean="0"/>
              <a:t>Admin - Dashboard</a:t>
            </a:r>
            <a:endParaRPr lang="en-US" sz="2800" dirty="0"/>
          </a:p>
        </p:txBody>
      </p:sp>
      <p:sp>
        <p:nvSpPr>
          <p:cNvPr id="3" name="Content Placeholder 2"/>
          <p:cNvSpPr>
            <a:spLocks noGrp="1"/>
          </p:cNvSpPr>
          <p:nvPr>
            <p:ph idx="1"/>
          </p:nvPr>
        </p:nvSpPr>
        <p:spPr/>
        <p:txBody>
          <a:bodyPr/>
          <a:lstStyle/>
          <a:p>
            <a:endParaRPr lang="en-US"/>
          </a:p>
        </p:txBody>
      </p:sp>
      <p:sp>
        <p:nvSpPr>
          <p:cNvPr id="5" name="Action Button: Home 4">
            <a:hlinkClick r:id="rId2" action="ppaction://hlinksldjump" highlightClick="1"/>
          </p:cNvPr>
          <p:cNvSpPr/>
          <p:nvPr/>
        </p:nvSpPr>
        <p:spPr>
          <a:xfrm>
            <a:off x="3810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Alternate Process 6">
            <a:hlinkClick r:id="" action="ppaction://hlinkshowjump?jump=nextslide"/>
          </p:cNvPr>
          <p:cNvSpPr/>
          <p:nvPr/>
        </p:nvSpPr>
        <p:spPr>
          <a:xfrm>
            <a:off x="3276600" y="61722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8" name="Flowchart: Alternate Process 7">
            <a:hlinkClick r:id="" action="ppaction://hlinkshowjump?jump=previousslide"/>
          </p:cNvPr>
          <p:cNvSpPr/>
          <p:nvPr/>
        </p:nvSpPr>
        <p:spPr>
          <a:xfrm>
            <a:off x="1143000" y="61722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pic>
        <p:nvPicPr>
          <p:cNvPr id="1026" name="Picture 2"/>
          <p:cNvPicPr>
            <a:picLocks noChangeAspect="1" noChangeArrowheads="1"/>
          </p:cNvPicPr>
          <p:nvPr/>
        </p:nvPicPr>
        <p:blipFill>
          <a:blip r:embed="rId3"/>
          <a:srcRect b="5405"/>
          <a:stretch>
            <a:fillRect/>
          </a:stretch>
        </p:blipFill>
        <p:spPr bwMode="auto">
          <a:xfrm>
            <a:off x="304800" y="1066800"/>
            <a:ext cx="84582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srcRect/>
          <a:stretch>
            <a:fillRect/>
          </a:stretch>
        </p:blipFill>
        <p:spPr bwMode="auto">
          <a:xfrm>
            <a:off x="0" y="762000"/>
            <a:ext cx="9144000" cy="54864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Alternate Process 6">
            <a:hlinkClick r:id="" action="ppaction://hlinkshowjump?jump=nextslide"/>
          </p:cNvPr>
          <p:cNvSpPr/>
          <p:nvPr/>
        </p:nvSpPr>
        <p:spPr>
          <a:xfrm>
            <a:off x="3276600" y="61722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8" name="Flowchart: Alternate Process 7">
            <a:hlinkClick r:id="" action="ppaction://hlinkshowjump?jump=previousslide"/>
          </p:cNvPr>
          <p:cNvSpPr/>
          <p:nvPr/>
        </p:nvSpPr>
        <p:spPr>
          <a:xfrm>
            <a:off x="1143000" y="61722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800" dirty="0" smtClean="0"/>
              <a:t>Student Profile and Academic Results </a:t>
            </a:r>
            <a:endParaRPr lang="en-US" sz="2800" dirty="0"/>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srcRect/>
          <a:stretch>
            <a:fillRect/>
          </a:stretch>
        </p:blipFill>
        <p:spPr bwMode="auto">
          <a:xfrm>
            <a:off x="0" y="609600"/>
            <a:ext cx="9144000" cy="54864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hlinkClick r:id="" action="ppaction://hlinkshowjump?jump=nextslide"/>
          </p:cNvPr>
          <p:cNvSpPr/>
          <p:nvPr/>
        </p:nvSpPr>
        <p:spPr>
          <a:xfrm>
            <a:off x="3276600" y="61722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7" name="Flowchart: Alternate Process 6">
            <a:hlinkClick r:id="" action="ppaction://hlinkshowjump?jump=previousslide"/>
          </p:cNvPr>
          <p:cNvSpPr/>
          <p:nvPr/>
        </p:nvSpPr>
        <p:spPr>
          <a:xfrm>
            <a:off x="1143000" y="61722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400" dirty="0" smtClean="0"/>
              <a:t>Reports  - Students Report, </a:t>
            </a:r>
            <a:r>
              <a:rPr lang="en-US" sz="2400" dirty="0" err="1" smtClean="0"/>
              <a:t>Dise</a:t>
            </a:r>
            <a:r>
              <a:rPr lang="en-US" sz="2400" dirty="0" smtClean="0"/>
              <a:t> </a:t>
            </a:r>
            <a:r>
              <a:rPr lang="en-US" sz="2400" dirty="0" smtClean="0"/>
              <a:t>Report, Progress Report etc.</a:t>
            </a:r>
            <a:endParaRPr lang="en-US" sz="2400" dirty="0"/>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srcRect/>
          <a:stretch>
            <a:fillRect/>
          </a:stretch>
        </p:blipFill>
        <p:spPr bwMode="auto">
          <a:xfrm>
            <a:off x="76200" y="914400"/>
            <a:ext cx="8890000" cy="53340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Alternate Process 6">
            <a:hlinkClick r:id="" action="ppaction://hlinkshowjump?jump=nextslide"/>
          </p:cNvPr>
          <p:cNvSpPr/>
          <p:nvPr/>
        </p:nvSpPr>
        <p:spPr>
          <a:xfrm>
            <a:off x="3276600" y="61722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8" name="Flowchart: Alternate Process 7">
            <a:hlinkClick r:id="" action="ppaction://hlinkshowjump?jump=previousslide"/>
          </p:cNvPr>
          <p:cNvSpPr/>
          <p:nvPr/>
        </p:nvSpPr>
        <p:spPr>
          <a:xfrm>
            <a:off x="1143000" y="61722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Fee Due List   and    SMS Alert </a:t>
            </a:r>
            <a:r>
              <a:rPr lang="en-US" sz="3200" dirty="0"/>
              <a:t>O</a:t>
            </a:r>
            <a:r>
              <a:rPr lang="en-US" sz="3200" dirty="0" smtClean="0"/>
              <a:t>ption</a:t>
            </a:r>
            <a:endParaRPr lang="en-US" sz="3200" dirty="0"/>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srcRect/>
          <a:stretch>
            <a:fillRect/>
          </a:stretch>
        </p:blipFill>
        <p:spPr bwMode="auto">
          <a:xfrm>
            <a:off x="0" y="838200"/>
            <a:ext cx="9144000" cy="5486400"/>
          </a:xfrm>
          <a:prstGeom prst="rect">
            <a:avLst/>
          </a:prstGeom>
          <a:noFill/>
          <a:ln w="9525">
            <a:noFill/>
            <a:miter lim="800000"/>
            <a:headEnd/>
            <a:tailEnd/>
          </a:ln>
          <a:effectLst/>
        </p:spPr>
      </p:pic>
      <p:sp>
        <p:nvSpPr>
          <p:cNvPr id="5" name="Action Button: Home 4">
            <a:hlinkClick r:id="rId3" action="ppaction://hlinksldjump" highlightClick="1"/>
          </p:cNvPr>
          <p:cNvSpPr/>
          <p:nvPr/>
        </p:nvSpPr>
        <p:spPr>
          <a:xfrm>
            <a:off x="3810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Alternate Process 6">
            <a:hlinkClick r:id="" action="ppaction://hlinkshowjump?jump=nextslide"/>
          </p:cNvPr>
          <p:cNvSpPr/>
          <p:nvPr/>
        </p:nvSpPr>
        <p:spPr>
          <a:xfrm>
            <a:off x="3276600" y="61722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8" name="Flowchart: Alternate Process 7">
            <a:hlinkClick r:id="" action="ppaction://hlinkshowjump?jump=previousslide"/>
          </p:cNvPr>
          <p:cNvSpPr/>
          <p:nvPr/>
        </p:nvSpPr>
        <p:spPr>
          <a:xfrm>
            <a:off x="1143000" y="61722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2994025" y="644525"/>
            <a:ext cx="4625975" cy="39274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 Above 1000 Student - License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(Student Data Bank, Library, Hostel,</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Front Office, Store Inventory etc.,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Biometric Unit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GPS Unit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a:t>
            </a:r>
            <a:r>
              <a:rPr kumimoji="0" lang="en-US"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Lakh</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SMS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School Website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CMS - Domain (www.YourSchool.in)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 Emails   (principal@Yourschool.in)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Unlimited Photos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60 Days - Money Back</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License: Per Student 25/- per month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6" name="Text Box 6"/>
          <p:cNvSpPr txBox="1">
            <a:spLocks noChangeArrowheads="1"/>
          </p:cNvSpPr>
          <p:nvPr/>
        </p:nvSpPr>
        <p:spPr bwMode="auto">
          <a:xfrm>
            <a:off x="6527800" y="534988"/>
            <a:ext cx="2449513" cy="1873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endParaRPr lang="en-US"/>
          </a:p>
        </p:txBody>
      </p:sp>
      <p:sp>
        <p:nvSpPr>
          <p:cNvPr id="512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8" name="Rectangle 8"/>
          <p:cNvSpPr>
            <a:spLocks noChangeArrowheads="1"/>
          </p:cNvSpPr>
          <p:nvPr/>
        </p:nvSpPr>
        <p:spPr bwMode="auto">
          <a:xfrm>
            <a:off x="0" y="2085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9" name="Rectangle 9"/>
          <p:cNvSpPr>
            <a:spLocks noChangeArrowheads="1"/>
          </p:cNvSpPr>
          <p:nvPr/>
        </p:nvSpPr>
        <p:spPr bwMode="auto">
          <a:xfrm>
            <a:off x="0" y="4124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30" name="Rectangle 10"/>
          <p:cNvSpPr>
            <a:spLocks noChangeArrowheads="1"/>
          </p:cNvSpPr>
          <p:nvPr/>
        </p:nvSpPr>
        <p:spPr bwMode="auto">
          <a:xfrm>
            <a:off x="0" y="5981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3" name="Picture 1" descr="Cloud-Computing.jpg"/>
          <p:cNvPicPr>
            <a:picLocks noChangeAspect="1" noChangeArrowheads="1"/>
          </p:cNvPicPr>
          <p:nvPr/>
        </p:nvPicPr>
        <p:blipFill>
          <a:blip r:embed="rId2" cstate="print"/>
          <a:srcRect/>
          <a:stretch>
            <a:fillRect/>
          </a:stretch>
        </p:blipFill>
        <p:spPr bwMode="auto">
          <a:xfrm>
            <a:off x="6324600" y="4737100"/>
            <a:ext cx="1600200" cy="1358900"/>
          </a:xfrm>
          <a:prstGeom prst="rect">
            <a:avLst/>
          </a:prstGeom>
          <a:noFill/>
        </p:spPr>
      </p:pic>
      <p:pic>
        <p:nvPicPr>
          <p:cNvPr id="14" name="Picture 4" descr="testc1195c15d7789af58d37d263b329e01c"/>
          <p:cNvPicPr>
            <a:picLocks noChangeAspect="1" noChangeArrowheads="1"/>
          </p:cNvPicPr>
          <p:nvPr/>
        </p:nvPicPr>
        <p:blipFill>
          <a:blip r:embed="rId3"/>
          <a:srcRect/>
          <a:stretch>
            <a:fillRect/>
          </a:stretch>
        </p:blipFill>
        <p:spPr bwMode="auto">
          <a:xfrm>
            <a:off x="152400" y="3429000"/>
            <a:ext cx="2352675" cy="2352675"/>
          </a:xfrm>
          <a:prstGeom prst="rect">
            <a:avLst/>
          </a:prstGeom>
          <a:noFill/>
        </p:spPr>
      </p:pic>
      <p:pic>
        <p:nvPicPr>
          <p:cNvPr id="5125" name="Picture 5" descr="best-value"/>
          <p:cNvPicPr>
            <a:picLocks noChangeAspect="1" noChangeArrowheads="1"/>
          </p:cNvPicPr>
          <p:nvPr/>
        </p:nvPicPr>
        <p:blipFill>
          <a:blip r:embed="rId4"/>
          <a:srcRect/>
          <a:stretch>
            <a:fillRect/>
          </a:stretch>
        </p:blipFill>
        <p:spPr bwMode="auto">
          <a:xfrm>
            <a:off x="6995583" y="276225"/>
            <a:ext cx="1386417" cy="1247775"/>
          </a:xfrm>
          <a:prstGeom prst="rect">
            <a:avLst/>
          </a:prstGeom>
          <a:noFill/>
        </p:spPr>
      </p:pic>
      <p:pic>
        <p:nvPicPr>
          <p:cNvPr id="15" name="Picture 0" descr="myschool_img.jpg"/>
          <p:cNvPicPr>
            <a:picLocks noChangeAspect="1" noChangeArrowheads="1"/>
          </p:cNvPicPr>
          <p:nvPr/>
        </p:nvPicPr>
        <p:blipFill>
          <a:blip r:embed="rId5"/>
          <a:srcRect/>
          <a:stretch>
            <a:fillRect/>
          </a:stretch>
        </p:blipFill>
        <p:spPr bwMode="auto">
          <a:xfrm>
            <a:off x="228600" y="304800"/>
            <a:ext cx="2390775" cy="2762250"/>
          </a:xfrm>
          <a:prstGeom prst="rect">
            <a:avLst/>
          </a:prstGeom>
          <a:noFill/>
        </p:spPr>
      </p:pic>
      <p:sp>
        <p:nvSpPr>
          <p:cNvPr id="16" name="Action Button: Home 15">
            <a:hlinkClick r:id="rId6" action="ppaction://hlinksldjump" highlightClick="1"/>
          </p:cNvPr>
          <p:cNvSpPr/>
          <p:nvPr/>
        </p:nvSpPr>
        <p:spPr>
          <a:xfrm>
            <a:off x="3810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Alternate Process 16">
            <a:hlinkClick r:id="rId7" action="ppaction://hlinksldjump"/>
          </p:cNvPr>
          <p:cNvSpPr/>
          <p:nvPr/>
        </p:nvSpPr>
        <p:spPr>
          <a:xfrm>
            <a:off x="5562600" y="6172200"/>
            <a:ext cx="32004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Plan</a:t>
            </a:r>
            <a:endParaRPr lang="en-US" dirty="0"/>
          </a:p>
        </p:txBody>
      </p:sp>
      <p:sp>
        <p:nvSpPr>
          <p:cNvPr id="18" name="Flowchart: Alternate Process 17">
            <a:hlinkClick r:id="" action="ppaction://hlinkshowjump?jump=nextslide"/>
          </p:cNvPr>
          <p:cNvSpPr/>
          <p:nvPr/>
        </p:nvSpPr>
        <p:spPr>
          <a:xfrm>
            <a:off x="3276600" y="61722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19" name="Flowchart: Alternate Process 18">
            <a:hlinkClick r:id="" action="ppaction://hlinkshowjump?jump=previousslide"/>
          </p:cNvPr>
          <p:cNvSpPr/>
          <p:nvPr/>
        </p:nvSpPr>
        <p:spPr>
          <a:xfrm>
            <a:off x="1143000" y="61722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2994025" y="644525"/>
            <a:ext cx="4625975" cy="33178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000" b="1" dirty="0"/>
              <a:t>For 300 to 500 Student - License </a:t>
            </a:r>
            <a:endParaRPr lang="en-US" sz="2000" dirty="0"/>
          </a:p>
          <a:p>
            <a:r>
              <a:rPr lang="en-US" sz="2000" b="1" dirty="0"/>
              <a:t>(Student Data Bank &amp; Accounts.)</a:t>
            </a:r>
            <a:endParaRPr lang="en-US" sz="2000" dirty="0"/>
          </a:p>
          <a:p>
            <a:r>
              <a:rPr lang="en-US" sz="2000" b="1" dirty="0"/>
              <a:t>1 Biometric Unit - FREE </a:t>
            </a:r>
            <a:endParaRPr lang="en-US" sz="2000" dirty="0"/>
          </a:p>
          <a:p>
            <a:r>
              <a:rPr lang="en-US" sz="2000" b="1" dirty="0"/>
              <a:t>50 Thousand SMS - FREE</a:t>
            </a:r>
            <a:endParaRPr lang="en-US" sz="2000" dirty="0"/>
          </a:p>
          <a:p>
            <a:r>
              <a:rPr lang="en-US" sz="2000" b="1" dirty="0"/>
              <a:t>School Website - FREE</a:t>
            </a:r>
            <a:endParaRPr lang="en-US" sz="2000" dirty="0"/>
          </a:p>
          <a:p>
            <a:r>
              <a:rPr lang="en-US" sz="2000" b="1" dirty="0"/>
              <a:t>1 Domain  (www.YourSchool.in)</a:t>
            </a:r>
            <a:endParaRPr lang="en-US" sz="2000" dirty="0"/>
          </a:p>
          <a:p>
            <a:r>
              <a:rPr lang="en-US" sz="2000" b="1" dirty="0"/>
              <a:t>5 Emails   (principal@Yourschool.in)</a:t>
            </a:r>
            <a:endParaRPr lang="en-US" sz="2000" dirty="0"/>
          </a:p>
          <a:p>
            <a:r>
              <a:rPr lang="en-US" sz="2000" b="1" dirty="0"/>
              <a:t>Limited Photos </a:t>
            </a:r>
            <a:endParaRPr lang="en-US" sz="2000" dirty="0"/>
          </a:p>
          <a:p>
            <a:r>
              <a:rPr lang="en-US" sz="2000" b="1" dirty="0"/>
              <a:t>30 Days – Money Back </a:t>
            </a:r>
            <a:endParaRPr lang="en-US" sz="2000" dirty="0"/>
          </a:p>
          <a:p>
            <a:r>
              <a:rPr lang="en-US" sz="2000" b="1" dirty="0"/>
              <a:t>License: Per Student 15/- per month</a:t>
            </a:r>
            <a:endParaRPr lang="en-US" sz="2000" dirty="0"/>
          </a:p>
        </p:txBody>
      </p:sp>
      <p:sp>
        <p:nvSpPr>
          <p:cNvPr id="5126" name="Text Box 6"/>
          <p:cNvSpPr txBox="1">
            <a:spLocks noChangeArrowheads="1"/>
          </p:cNvSpPr>
          <p:nvPr/>
        </p:nvSpPr>
        <p:spPr bwMode="auto">
          <a:xfrm>
            <a:off x="6527800" y="534988"/>
            <a:ext cx="2449513" cy="1873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endParaRPr lang="en-US"/>
          </a:p>
        </p:txBody>
      </p:sp>
      <p:sp>
        <p:nvSpPr>
          <p:cNvPr id="512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8" name="Rectangle 8"/>
          <p:cNvSpPr>
            <a:spLocks noChangeArrowheads="1"/>
          </p:cNvSpPr>
          <p:nvPr/>
        </p:nvSpPr>
        <p:spPr bwMode="auto">
          <a:xfrm>
            <a:off x="0" y="2085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30" name="Rectangle 10"/>
          <p:cNvSpPr>
            <a:spLocks noChangeArrowheads="1"/>
          </p:cNvSpPr>
          <p:nvPr/>
        </p:nvSpPr>
        <p:spPr bwMode="auto">
          <a:xfrm>
            <a:off x="0" y="5981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5" name="Picture 0" descr="myschool_img.jpg"/>
          <p:cNvPicPr>
            <a:picLocks noChangeAspect="1" noChangeArrowheads="1"/>
          </p:cNvPicPr>
          <p:nvPr/>
        </p:nvPicPr>
        <p:blipFill>
          <a:blip r:embed="rId2"/>
          <a:srcRect/>
          <a:stretch>
            <a:fillRect/>
          </a:stretch>
        </p:blipFill>
        <p:spPr bwMode="auto">
          <a:xfrm>
            <a:off x="228600" y="304800"/>
            <a:ext cx="2390775" cy="2762250"/>
          </a:xfrm>
          <a:prstGeom prst="rect">
            <a:avLst/>
          </a:prstGeom>
          <a:noFill/>
        </p:spPr>
      </p:pic>
      <p:pic>
        <p:nvPicPr>
          <p:cNvPr id="12" name="Picture 11" descr="shopping-17-512.png"/>
          <p:cNvPicPr/>
          <p:nvPr/>
        </p:nvPicPr>
        <p:blipFill>
          <a:blip r:embed="rId3"/>
          <a:stretch>
            <a:fillRect/>
          </a:stretch>
        </p:blipFill>
        <p:spPr>
          <a:xfrm>
            <a:off x="6858000" y="228600"/>
            <a:ext cx="1666875" cy="1666875"/>
          </a:xfrm>
          <a:prstGeom prst="rect">
            <a:avLst/>
          </a:prstGeom>
        </p:spPr>
      </p:pic>
      <p:pic>
        <p:nvPicPr>
          <p:cNvPr id="11" name="Picture 1" descr="Cloud-Computing.jpg"/>
          <p:cNvPicPr>
            <a:picLocks noChangeAspect="1" noChangeArrowheads="1"/>
          </p:cNvPicPr>
          <p:nvPr/>
        </p:nvPicPr>
        <p:blipFill>
          <a:blip r:embed="rId4" cstate="print"/>
          <a:srcRect/>
          <a:stretch>
            <a:fillRect/>
          </a:stretch>
        </p:blipFill>
        <p:spPr bwMode="auto">
          <a:xfrm>
            <a:off x="6324600" y="4737100"/>
            <a:ext cx="1600200" cy="1358900"/>
          </a:xfrm>
          <a:prstGeom prst="rect">
            <a:avLst/>
          </a:prstGeom>
          <a:noFill/>
        </p:spPr>
      </p:pic>
      <p:sp>
        <p:nvSpPr>
          <p:cNvPr id="13" name="Action Button: Home 12">
            <a:hlinkClick r:id="rId5" action="ppaction://hlinksldjump" highlightClick="1"/>
          </p:cNvPr>
          <p:cNvSpPr/>
          <p:nvPr/>
        </p:nvSpPr>
        <p:spPr>
          <a:xfrm>
            <a:off x="3810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Alternate Process 15">
            <a:hlinkClick r:id="rId6" action="ppaction://hlinksldjump"/>
          </p:cNvPr>
          <p:cNvSpPr/>
          <p:nvPr/>
        </p:nvSpPr>
        <p:spPr>
          <a:xfrm>
            <a:off x="5562600" y="6172200"/>
            <a:ext cx="32004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Standard &amp; Popular Plan</a:t>
            </a:r>
            <a:endParaRPr lang="en-US" dirty="0"/>
          </a:p>
        </p:txBody>
      </p:sp>
      <p:sp>
        <p:nvSpPr>
          <p:cNvPr id="17" name="Flowchart: Alternate Process 16">
            <a:hlinkClick r:id="" action="ppaction://hlinkshowjump?jump=nextslide"/>
          </p:cNvPr>
          <p:cNvSpPr/>
          <p:nvPr/>
        </p:nvSpPr>
        <p:spPr>
          <a:xfrm>
            <a:off x="3276600" y="61722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18" name="Flowchart: Alternate Process 17">
            <a:hlinkClick r:id="" action="ppaction://hlinkshowjump?jump=previousslide"/>
          </p:cNvPr>
          <p:cNvSpPr/>
          <p:nvPr/>
        </p:nvSpPr>
        <p:spPr>
          <a:xfrm>
            <a:off x="1143000" y="61722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2994025" y="644525"/>
            <a:ext cx="4625975" cy="39274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000" b="1" cap="all" dirty="0"/>
              <a:t>Cloud APPLICATION:</a:t>
            </a:r>
            <a:endParaRPr lang="en-US" sz="2000" dirty="0"/>
          </a:p>
          <a:p>
            <a:r>
              <a:rPr lang="en-US" sz="2000" b="1" dirty="0"/>
              <a:t>Below 300 Students - License </a:t>
            </a:r>
            <a:endParaRPr lang="en-US" sz="2000" dirty="0"/>
          </a:p>
          <a:p>
            <a:r>
              <a:rPr lang="en-US" sz="2000" b="1" dirty="0"/>
              <a:t>Student Reports, SMS Module, </a:t>
            </a:r>
            <a:endParaRPr lang="en-US" sz="2000" dirty="0"/>
          </a:p>
          <a:p>
            <a:r>
              <a:rPr lang="en-US" sz="2000" b="1" dirty="0"/>
              <a:t>Fee Due Report, Staff Report</a:t>
            </a:r>
            <a:endParaRPr lang="en-US" sz="2000" dirty="0"/>
          </a:p>
          <a:p>
            <a:r>
              <a:rPr lang="en-US" sz="2000" dirty="0"/>
              <a:t>(Optional: Marks, Attendance, Store, Finance, Hostel, Gate Pass, Asset Tracking)</a:t>
            </a:r>
          </a:p>
          <a:p>
            <a:r>
              <a:rPr lang="en-US" sz="2000" b="1" dirty="0"/>
              <a:t>5,0000 - SMS - FREE</a:t>
            </a:r>
            <a:endParaRPr lang="en-US" sz="2000" dirty="0"/>
          </a:p>
          <a:p>
            <a:r>
              <a:rPr lang="en-US" sz="2000" b="1" dirty="0"/>
              <a:t>School Website - FREE</a:t>
            </a:r>
            <a:endParaRPr lang="en-US" sz="2000" dirty="0"/>
          </a:p>
          <a:p>
            <a:r>
              <a:rPr lang="en-US" sz="2000" b="1" dirty="0"/>
              <a:t>Domain (</a:t>
            </a:r>
            <a:r>
              <a:rPr lang="en-US" sz="2000" b="1" u="sng" dirty="0">
                <a:hlinkClick r:id="rId2"/>
              </a:rPr>
              <a:t>www.YourSchool.in</a:t>
            </a:r>
            <a:r>
              <a:rPr lang="en-US" sz="2000" b="1" dirty="0"/>
              <a:t>) -FREE</a:t>
            </a:r>
            <a:endParaRPr lang="en-US" sz="2000" dirty="0"/>
          </a:p>
          <a:p>
            <a:r>
              <a:rPr lang="en-US" sz="2000" b="1" dirty="0"/>
              <a:t>5 Emails   (principal@Yourschool.in)</a:t>
            </a:r>
            <a:endParaRPr lang="en-US" sz="2000" dirty="0"/>
          </a:p>
          <a:p>
            <a:r>
              <a:rPr lang="en-US" sz="2000" b="1" dirty="0"/>
              <a:t>Unlimited Photos </a:t>
            </a:r>
            <a:endParaRPr lang="en-US" sz="2000" dirty="0"/>
          </a:p>
          <a:p>
            <a:r>
              <a:rPr lang="en-US" sz="2000" b="1" dirty="0"/>
              <a:t>License:  25,000/- per annum</a:t>
            </a:r>
            <a:endParaRPr lang="en-US" sz="2000" dirty="0"/>
          </a:p>
        </p:txBody>
      </p:sp>
      <p:sp>
        <p:nvSpPr>
          <p:cNvPr id="5126" name="Text Box 6"/>
          <p:cNvSpPr txBox="1">
            <a:spLocks noChangeArrowheads="1"/>
          </p:cNvSpPr>
          <p:nvPr/>
        </p:nvSpPr>
        <p:spPr bwMode="auto">
          <a:xfrm>
            <a:off x="6527800" y="534988"/>
            <a:ext cx="2449513" cy="1873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endParaRPr lang="en-US"/>
          </a:p>
        </p:txBody>
      </p:sp>
      <p:sp>
        <p:nvSpPr>
          <p:cNvPr id="512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8" name="Rectangle 8"/>
          <p:cNvSpPr>
            <a:spLocks noChangeArrowheads="1"/>
          </p:cNvSpPr>
          <p:nvPr/>
        </p:nvSpPr>
        <p:spPr bwMode="auto">
          <a:xfrm>
            <a:off x="0" y="2085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30" name="Rectangle 10"/>
          <p:cNvSpPr>
            <a:spLocks noChangeArrowheads="1"/>
          </p:cNvSpPr>
          <p:nvPr/>
        </p:nvSpPr>
        <p:spPr bwMode="auto">
          <a:xfrm>
            <a:off x="0" y="5981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5" name="Picture 5" descr="best-value"/>
          <p:cNvPicPr>
            <a:picLocks noChangeAspect="1" noChangeArrowheads="1"/>
          </p:cNvPicPr>
          <p:nvPr/>
        </p:nvPicPr>
        <p:blipFill>
          <a:blip r:embed="rId3"/>
          <a:srcRect/>
          <a:stretch>
            <a:fillRect/>
          </a:stretch>
        </p:blipFill>
        <p:spPr bwMode="auto">
          <a:xfrm>
            <a:off x="6995583" y="276225"/>
            <a:ext cx="1386417" cy="1247775"/>
          </a:xfrm>
          <a:prstGeom prst="rect">
            <a:avLst/>
          </a:prstGeom>
          <a:noFill/>
        </p:spPr>
      </p:pic>
      <p:pic>
        <p:nvPicPr>
          <p:cNvPr id="15" name="Picture 0" descr="myschool_img.jpg"/>
          <p:cNvPicPr>
            <a:picLocks noChangeAspect="1" noChangeArrowheads="1"/>
          </p:cNvPicPr>
          <p:nvPr/>
        </p:nvPicPr>
        <p:blipFill>
          <a:blip r:embed="rId4"/>
          <a:srcRect/>
          <a:stretch>
            <a:fillRect/>
          </a:stretch>
        </p:blipFill>
        <p:spPr bwMode="auto">
          <a:xfrm>
            <a:off x="228600" y="304800"/>
            <a:ext cx="2390775" cy="2762250"/>
          </a:xfrm>
          <a:prstGeom prst="rect">
            <a:avLst/>
          </a:prstGeom>
          <a:noFill/>
        </p:spPr>
      </p:pic>
      <p:pic>
        <p:nvPicPr>
          <p:cNvPr id="11" name="Picture 1" descr="Cloud-Computing.jpg"/>
          <p:cNvPicPr>
            <a:picLocks noChangeAspect="1" noChangeArrowheads="1"/>
          </p:cNvPicPr>
          <p:nvPr/>
        </p:nvPicPr>
        <p:blipFill>
          <a:blip r:embed="rId5" cstate="print"/>
          <a:srcRect/>
          <a:stretch>
            <a:fillRect/>
          </a:stretch>
        </p:blipFill>
        <p:spPr bwMode="auto">
          <a:xfrm>
            <a:off x="6324600" y="4737100"/>
            <a:ext cx="1600200" cy="1358900"/>
          </a:xfrm>
          <a:prstGeom prst="rect">
            <a:avLst/>
          </a:prstGeom>
          <a:noFill/>
        </p:spPr>
      </p:pic>
      <p:sp>
        <p:nvSpPr>
          <p:cNvPr id="12" name="Action Button: Home 11">
            <a:hlinkClick r:id="rId6" action="ppaction://hlinksldjump" highlightClick="1"/>
          </p:cNvPr>
          <p:cNvSpPr/>
          <p:nvPr/>
        </p:nvSpPr>
        <p:spPr>
          <a:xfrm>
            <a:off x="3810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Alternate Process 12">
            <a:hlinkClick r:id="rId7" action="ppaction://hlinksldjump"/>
          </p:cNvPr>
          <p:cNvSpPr/>
          <p:nvPr/>
        </p:nvSpPr>
        <p:spPr>
          <a:xfrm>
            <a:off x="5562600" y="6172200"/>
            <a:ext cx="32004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 Plan</a:t>
            </a:r>
            <a:endParaRPr lang="en-US" dirty="0"/>
          </a:p>
        </p:txBody>
      </p:sp>
      <p:sp>
        <p:nvSpPr>
          <p:cNvPr id="16" name="Flowchart: Alternate Process 15">
            <a:hlinkClick r:id="" action="ppaction://hlinkshowjump?jump=nextslide"/>
          </p:cNvPr>
          <p:cNvSpPr/>
          <p:nvPr/>
        </p:nvSpPr>
        <p:spPr>
          <a:xfrm>
            <a:off x="3276600" y="61722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17" name="Flowchart: Alternate Process 16">
            <a:hlinkClick r:id="" action="ppaction://hlinkshowjump?jump=previousslide"/>
          </p:cNvPr>
          <p:cNvSpPr/>
          <p:nvPr/>
        </p:nvSpPr>
        <p:spPr>
          <a:xfrm>
            <a:off x="1143000" y="61722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801" y="3810000"/>
            <a:ext cx="4648200" cy="2819400"/>
          </a:xfrm>
        </p:spPr>
        <p:txBody>
          <a:bodyPr>
            <a:noAutofit/>
          </a:bodyPr>
          <a:lstStyle/>
          <a:p>
            <a:pPr algn="ctr">
              <a:buNone/>
            </a:pPr>
            <a:r>
              <a:rPr lang="en-US" sz="1800" b="1" dirty="0" err="1" smtClean="0">
                <a:solidFill>
                  <a:srgbClr val="FF0000"/>
                </a:solidFill>
              </a:rPr>
              <a:t>MySchoolsCMS</a:t>
            </a:r>
            <a:r>
              <a:rPr lang="en-US" sz="1800" b="1" dirty="0" smtClean="0">
                <a:solidFill>
                  <a:srgbClr val="FF0000"/>
                </a:solidFill>
              </a:rPr>
              <a:t> </a:t>
            </a:r>
            <a:r>
              <a:rPr lang="en-US" sz="1800" b="1" dirty="0">
                <a:solidFill>
                  <a:srgbClr val="FF0000"/>
                </a:solidFill>
              </a:rPr>
              <a:t>Support </a:t>
            </a:r>
          </a:p>
          <a:p>
            <a:pPr algn="ctr">
              <a:buNone/>
            </a:pPr>
            <a:endParaRPr lang="en-US" sz="1100" dirty="0"/>
          </a:p>
          <a:p>
            <a:pPr algn="ctr">
              <a:buNone/>
            </a:pPr>
            <a:r>
              <a:rPr lang="en-US" sz="1600" dirty="0"/>
              <a:t>Help Line : </a:t>
            </a:r>
            <a:r>
              <a:rPr lang="en-US" sz="1600" dirty="0" smtClean="0"/>
              <a:t>04040271894 (TN),  08842353570(AP)</a:t>
            </a:r>
          </a:p>
          <a:p>
            <a:pPr algn="ctr">
              <a:buNone/>
            </a:pPr>
            <a:r>
              <a:rPr lang="en-US" sz="1600" dirty="0" smtClean="0"/>
              <a:t>+91  8341016646,</a:t>
            </a:r>
            <a:r>
              <a:rPr lang="en-US" sz="1600" dirty="0"/>
              <a:t> </a:t>
            </a:r>
            <a:r>
              <a:rPr lang="en-US" sz="1600" dirty="0" smtClean="0"/>
              <a:t> +91  9030888277,  </a:t>
            </a:r>
          </a:p>
          <a:p>
            <a:pPr algn="ctr">
              <a:buNone/>
            </a:pPr>
            <a:r>
              <a:rPr lang="en-US" sz="1600" dirty="0" smtClean="0"/>
              <a:t>Skype : </a:t>
            </a:r>
            <a:r>
              <a:rPr lang="en-US" sz="1600" dirty="0" err="1" smtClean="0"/>
              <a:t>sateeshh_v</a:t>
            </a:r>
            <a:r>
              <a:rPr lang="en-US" sz="1600" dirty="0" smtClean="0"/>
              <a:t>                   </a:t>
            </a:r>
          </a:p>
          <a:p>
            <a:pPr algn="ctr">
              <a:buNone/>
            </a:pPr>
            <a:r>
              <a:rPr lang="en-US" sz="1600" dirty="0" smtClean="0"/>
              <a:t>Live Chat Support Available   </a:t>
            </a:r>
            <a:endParaRPr lang="en-US" sz="1600" dirty="0"/>
          </a:p>
          <a:p>
            <a:pPr algn="ctr">
              <a:buNone/>
            </a:pPr>
            <a:r>
              <a:rPr lang="en-US" sz="1600" dirty="0" smtClean="0"/>
              <a:t>Working Hours  </a:t>
            </a:r>
            <a:r>
              <a:rPr lang="en-US" sz="1600" dirty="0"/>
              <a:t>(Mon - Sat 10 am to 6 pm) </a:t>
            </a:r>
            <a:endParaRPr lang="en-US" sz="1600" dirty="0" smtClean="0"/>
          </a:p>
          <a:p>
            <a:pPr algn="ctr">
              <a:buNone/>
            </a:pPr>
            <a:r>
              <a:rPr lang="en-US" sz="1600" dirty="0" smtClean="0"/>
              <a:t>Email : </a:t>
            </a:r>
            <a:r>
              <a:rPr lang="en-US" sz="1600" dirty="0" smtClean="0">
                <a:hlinkClick r:id="rId2"/>
              </a:rPr>
              <a:t>info@myschoolscms.com</a:t>
            </a:r>
            <a:endParaRPr lang="en-US" sz="1600" dirty="0" smtClean="0"/>
          </a:p>
          <a:p>
            <a:pPr algn="ctr">
              <a:buNone/>
            </a:pPr>
            <a:r>
              <a:rPr lang="en-US" sz="1600" dirty="0" smtClean="0">
                <a:hlinkClick r:id="rId3"/>
              </a:rPr>
              <a:t>sateeshh@gmail.com</a:t>
            </a:r>
            <a:r>
              <a:rPr lang="en-US" sz="1600" dirty="0" smtClean="0"/>
              <a:t> </a:t>
            </a:r>
          </a:p>
          <a:p>
            <a:pPr algn="ctr">
              <a:buNone/>
            </a:pPr>
            <a:endParaRPr lang="en-US" sz="1600" dirty="0"/>
          </a:p>
        </p:txBody>
      </p:sp>
      <p:pic>
        <p:nvPicPr>
          <p:cNvPr id="7" name="Picture 0" descr="myschool_img.jpg"/>
          <p:cNvPicPr>
            <a:picLocks noChangeAspect="1" noChangeArrowheads="1"/>
          </p:cNvPicPr>
          <p:nvPr/>
        </p:nvPicPr>
        <p:blipFill>
          <a:blip r:embed="rId4"/>
          <a:srcRect/>
          <a:stretch>
            <a:fillRect/>
          </a:stretch>
        </p:blipFill>
        <p:spPr bwMode="auto">
          <a:xfrm>
            <a:off x="1371600" y="457200"/>
            <a:ext cx="2770001" cy="3200400"/>
          </a:xfrm>
          <a:prstGeom prst="rect">
            <a:avLst/>
          </a:prstGeom>
          <a:noFill/>
        </p:spPr>
      </p:pic>
      <p:sp>
        <p:nvSpPr>
          <p:cNvPr id="4" name="Flowchart: Alternate Process 3">
            <a:hlinkClick r:id="rId5" action="ppaction://hlinksldjump"/>
          </p:cNvPr>
          <p:cNvSpPr/>
          <p:nvPr/>
        </p:nvSpPr>
        <p:spPr>
          <a:xfrm>
            <a:off x="5410200" y="2667000"/>
            <a:ext cx="32004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Thank You </a:t>
            </a:r>
            <a:endParaRPr lang="en-US" dirty="0"/>
          </a:p>
        </p:txBody>
      </p:sp>
      <p:sp>
        <p:nvSpPr>
          <p:cNvPr id="5" name="Rectangle 4"/>
          <p:cNvSpPr/>
          <p:nvPr/>
        </p:nvSpPr>
        <p:spPr>
          <a:xfrm>
            <a:off x="5826391" y="3429000"/>
            <a:ext cx="2250809" cy="646331"/>
          </a:xfrm>
          <a:prstGeom prst="rect">
            <a:avLst/>
          </a:prstGeom>
        </p:spPr>
        <p:txBody>
          <a:bodyPr wrap="none">
            <a:spAutoFit/>
          </a:bodyPr>
          <a:lstStyle/>
          <a:p>
            <a:pPr algn="ctr">
              <a:buNone/>
            </a:pPr>
            <a:r>
              <a:rPr lang="en-US" b="1" dirty="0" smtClean="0"/>
              <a:t>Feedback</a:t>
            </a:r>
          </a:p>
          <a:p>
            <a:pPr algn="ctr">
              <a:buNone/>
            </a:pPr>
            <a:r>
              <a:rPr lang="en-US" dirty="0" smtClean="0">
                <a:hlinkClick r:id="rId3"/>
              </a:rPr>
              <a:t>sateeshh@gmail.com</a:t>
            </a:r>
            <a:r>
              <a:rPr lang="en-US"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hool_web_banner.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spd="slow" advClick="0" advTm="10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a:hlinkClick r:id="rId2" action="ppaction://hlinksldjump"/>
          </p:cNvPr>
          <p:cNvSpPr/>
          <p:nvPr/>
        </p:nvSpPr>
        <p:spPr>
          <a:xfrm>
            <a:off x="4876800" y="838200"/>
            <a:ext cx="32004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About Us</a:t>
            </a:r>
            <a:endParaRPr lang="en-US" dirty="0"/>
          </a:p>
        </p:txBody>
      </p:sp>
      <p:sp>
        <p:nvSpPr>
          <p:cNvPr id="5" name="Flowchart: Alternate Process 4">
            <a:hlinkClick r:id="rId3" action="ppaction://hlinksldjump"/>
          </p:cNvPr>
          <p:cNvSpPr/>
          <p:nvPr/>
        </p:nvSpPr>
        <p:spPr>
          <a:xfrm>
            <a:off x="4876800" y="2362200"/>
            <a:ext cx="3200400" cy="762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Why </a:t>
            </a:r>
            <a:r>
              <a:rPr lang="en-US" dirty="0" err="1" smtClean="0"/>
              <a:t>MySchools</a:t>
            </a:r>
            <a:r>
              <a:rPr lang="en-US" dirty="0" smtClean="0"/>
              <a:t> CMS ? </a:t>
            </a:r>
          </a:p>
          <a:p>
            <a:pPr algn="ctr"/>
            <a:r>
              <a:rPr lang="en-US" sz="2800" dirty="0" smtClean="0"/>
              <a:t>99 Reasons</a:t>
            </a:r>
            <a:endParaRPr lang="en-US" sz="2800" dirty="0"/>
          </a:p>
        </p:txBody>
      </p:sp>
      <p:sp>
        <p:nvSpPr>
          <p:cNvPr id="7" name="Flowchart: Alternate Process 6">
            <a:hlinkClick r:id="rId4" action="ppaction://hlinksldjump"/>
          </p:cNvPr>
          <p:cNvSpPr/>
          <p:nvPr/>
        </p:nvSpPr>
        <p:spPr>
          <a:xfrm>
            <a:off x="4876800" y="4038600"/>
            <a:ext cx="32004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ERP Slides</a:t>
            </a:r>
            <a:endParaRPr lang="en-US" dirty="0"/>
          </a:p>
        </p:txBody>
      </p:sp>
      <p:pic>
        <p:nvPicPr>
          <p:cNvPr id="8" name="Picture 0" descr="myschool_img.jpg"/>
          <p:cNvPicPr>
            <a:picLocks noChangeAspect="1" noChangeArrowheads="1"/>
          </p:cNvPicPr>
          <p:nvPr/>
        </p:nvPicPr>
        <p:blipFill>
          <a:blip r:embed="rId5"/>
          <a:srcRect/>
          <a:stretch>
            <a:fillRect/>
          </a:stretch>
        </p:blipFill>
        <p:spPr bwMode="auto">
          <a:xfrm>
            <a:off x="660313" y="1143000"/>
            <a:ext cx="3759287" cy="4343400"/>
          </a:xfrm>
          <a:prstGeom prst="rect">
            <a:avLst/>
          </a:prstGeom>
          <a:noFill/>
        </p:spPr>
      </p:pic>
      <p:sp>
        <p:nvSpPr>
          <p:cNvPr id="9" name="Flowchart: Alternate Process 8">
            <a:hlinkClick r:id="rId6" action="ppaction://hlinksldjump"/>
          </p:cNvPr>
          <p:cNvSpPr/>
          <p:nvPr/>
        </p:nvSpPr>
        <p:spPr>
          <a:xfrm>
            <a:off x="4876800" y="4800600"/>
            <a:ext cx="32004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Pricing</a:t>
            </a:r>
            <a:endParaRPr lang="en-US" dirty="0"/>
          </a:p>
        </p:txBody>
      </p:sp>
      <p:sp>
        <p:nvSpPr>
          <p:cNvPr id="10" name="Flowchart: Alternate Process 9">
            <a:hlinkClick r:id="rId7" action="ppaction://hlinksldjump"/>
          </p:cNvPr>
          <p:cNvSpPr/>
          <p:nvPr/>
        </p:nvSpPr>
        <p:spPr>
          <a:xfrm>
            <a:off x="4876800" y="5562600"/>
            <a:ext cx="32004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Contact</a:t>
            </a:r>
            <a:endParaRPr lang="en-US" dirty="0"/>
          </a:p>
        </p:txBody>
      </p:sp>
      <p:sp>
        <p:nvSpPr>
          <p:cNvPr id="12" name="Flowchart: Alternate Process 11">
            <a:hlinkClick r:id="rId8" action="ppaction://hlinksldjump"/>
          </p:cNvPr>
          <p:cNvSpPr/>
          <p:nvPr/>
        </p:nvSpPr>
        <p:spPr>
          <a:xfrm>
            <a:off x="4876800" y="1600200"/>
            <a:ext cx="32004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Team</a:t>
            </a:r>
            <a:endParaRPr lang="en-US" dirty="0"/>
          </a:p>
        </p:txBody>
      </p:sp>
      <p:sp>
        <p:nvSpPr>
          <p:cNvPr id="11" name="Flowchart: Alternate Process 10">
            <a:hlinkClick r:id="rId7" action="ppaction://hlinksldjump"/>
          </p:cNvPr>
          <p:cNvSpPr/>
          <p:nvPr/>
        </p:nvSpPr>
        <p:spPr>
          <a:xfrm>
            <a:off x="4876800" y="3352800"/>
            <a:ext cx="32004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Modules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077200" cy="5943600"/>
          </a:xfrm>
        </p:spPr>
        <p:txBody>
          <a:bodyPr>
            <a:normAutofit fontScale="40000" lnSpcReduction="20000"/>
          </a:bodyPr>
          <a:lstStyle/>
          <a:p>
            <a:pPr fontAlgn="base">
              <a:buNone/>
            </a:pPr>
            <a:r>
              <a:rPr lang="en-US" sz="4400" b="1" dirty="0" smtClean="0"/>
              <a:t>Our History</a:t>
            </a:r>
          </a:p>
          <a:p>
            <a:pPr fontAlgn="base"/>
            <a:r>
              <a:rPr lang="en-US" sz="4000" b="1" dirty="0" smtClean="0"/>
              <a:t>1998</a:t>
            </a:r>
          </a:p>
          <a:p>
            <a:pPr algn="just" fontAlgn="base">
              <a:buNone/>
            </a:pPr>
            <a:r>
              <a:rPr lang="en-US" sz="4000" dirty="0" smtClean="0"/>
              <a:t>	Our product is initially developed with DOS based applications, we got vast experience in educational institution management since 1998. Basically we supply and support Hardware &amp; Network Services to all Educational Institutions, after two years … </a:t>
            </a:r>
          </a:p>
          <a:p>
            <a:pPr algn="just" fontAlgn="base"/>
            <a:r>
              <a:rPr lang="en-US" sz="4000" b="1" dirty="0" smtClean="0"/>
              <a:t>2003 - 2006</a:t>
            </a:r>
          </a:p>
          <a:p>
            <a:pPr algn="just" fontAlgn="base">
              <a:buNone/>
            </a:pPr>
            <a:r>
              <a:rPr lang="en-US" sz="4000" dirty="0" smtClean="0"/>
              <a:t>	in the Year 2003 we started School and College Management Software Offline Product using FoxPro for School management package with single User.</a:t>
            </a:r>
          </a:p>
          <a:p>
            <a:pPr algn="just" fontAlgn="base"/>
            <a:r>
              <a:rPr lang="en-US" sz="4000" b="1" dirty="0" smtClean="0"/>
              <a:t>2008 - 2012</a:t>
            </a:r>
          </a:p>
          <a:p>
            <a:pPr algn="just" fontAlgn="base">
              <a:buNone/>
            </a:pPr>
            <a:r>
              <a:rPr lang="en-US" sz="4000" dirty="0" smtClean="0"/>
              <a:t>	in the Year 2008 we moved to Microsoft Visual Basic, MS Access - Windows based. (32 Bit Desktop Application) for Multi User in MS </a:t>
            </a:r>
            <a:r>
              <a:rPr lang="en-US" sz="4000" dirty="0" err="1" smtClean="0"/>
              <a:t>Sql</a:t>
            </a:r>
            <a:r>
              <a:rPr lang="en-US" sz="4000" dirty="0" smtClean="0"/>
              <a:t>, we have supplied to many schools and colleges, Off-line Package without multi user environment. After some time we are unable to provide the service support to our clients because its OFF-LINE lake technical man power &amp; Microsoft licenses issues, so  we moved to Open Source tools and started R &amp; D with open source.  After long re search started Web software development, using PHP, </a:t>
            </a:r>
            <a:r>
              <a:rPr lang="en-US" sz="4000" dirty="0" err="1" smtClean="0"/>
              <a:t>MySql</a:t>
            </a:r>
            <a:r>
              <a:rPr lang="en-US" sz="4000" dirty="0" smtClean="0"/>
              <a:t> unstructured. </a:t>
            </a:r>
          </a:p>
          <a:p>
            <a:pPr algn="just" fontAlgn="base"/>
            <a:r>
              <a:rPr lang="en-US" sz="4000" b="1" dirty="0" smtClean="0"/>
              <a:t>2014 – 2015</a:t>
            </a:r>
          </a:p>
          <a:p>
            <a:pPr algn="just" fontAlgn="base">
              <a:buNone/>
            </a:pPr>
            <a:r>
              <a:rPr lang="en-US" sz="4000" dirty="0" smtClean="0"/>
              <a:t>	After some time we started coding with MVC Architecture, after lot of struggles all modules developed for all academic and administrative activities like.. Library Management, Canteen Management, Hostel, School, College Management…   etc. modules developed.</a:t>
            </a:r>
          </a:p>
          <a:p>
            <a:pPr algn="just" fontAlgn="base">
              <a:buNone/>
            </a:pPr>
            <a:r>
              <a:rPr lang="en-US" sz="4000" dirty="0" smtClean="0"/>
              <a:t>	In the Year of 2014 Official Launch of </a:t>
            </a:r>
            <a:r>
              <a:rPr lang="en-US" sz="4000" dirty="0" err="1" smtClean="0"/>
              <a:t>MySchoolsCMS</a:t>
            </a:r>
            <a:r>
              <a:rPr lang="en-US" sz="4000" dirty="0" smtClean="0"/>
              <a:t> and Biometric Device Integration, POS Hand Held Billing Machine, GPS Vehicle Tracking Devices also integrated.</a:t>
            </a:r>
          </a:p>
          <a:p>
            <a:pPr algn="just" fontAlgn="base"/>
            <a:r>
              <a:rPr lang="en-US" sz="4000" b="1" dirty="0" smtClean="0"/>
              <a:t>2016</a:t>
            </a:r>
          </a:p>
          <a:p>
            <a:pPr algn="just" fontAlgn="base">
              <a:buNone/>
            </a:pPr>
            <a:r>
              <a:rPr lang="en-US" sz="4000" dirty="0" smtClean="0"/>
              <a:t>	Finally shape up our complete product and start provide services for Common School to International Schools, Corporate Schools - Multi User, Multi Branch, Multi Courses, Multi Logins, Cloud Technology with Mobile and Tablet PC compatibility with SSL Security. We are ready to provide customized solution.</a:t>
            </a:r>
            <a:endParaRPr lang="en-US" sz="4000" dirty="0"/>
          </a:p>
        </p:txBody>
      </p:sp>
      <p:sp>
        <p:nvSpPr>
          <p:cNvPr id="5" name="Action Button: Home 4">
            <a:hlinkClick r:id="rId2" action="ppaction://hlinksldjump" highlightClick="1"/>
          </p:cNvPr>
          <p:cNvSpPr/>
          <p:nvPr/>
        </p:nvSpPr>
        <p:spPr>
          <a:xfrm>
            <a:off x="3810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62600" y="1315283"/>
            <a:ext cx="3505200" cy="4524315"/>
          </a:xfrm>
          <a:prstGeom prst="rect">
            <a:avLst/>
          </a:prstGeom>
        </p:spPr>
        <p:txBody>
          <a:bodyPr wrap="square">
            <a:spAutoFit/>
          </a:bodyPr>
          <a:lstStyle/>
          <a:p>
            <a:pPr fontAlgn="base"/>
            <a:r>
              <a:rPr lang="en-US" b="1" dirty="0" smtClean="0"/>
              <a:t>Business Partner - USA</a:t>
            </a:r>
          </a:p>
          <a:p>
            <a:pPr fontAlgn="base"/>
            <a:r>
              <a:rPr lang="en-US" b="1" dirty="0" smtClean="0"/>
              <a:t>Mr. </a:t>
            </a:r>
            <a:r>
              <a:rPr lang="en-US" b="1" dirty="0" err="1" smtClean="0"/>
              <a:t>Bala</a:t>
            </a:r>
            <a:r>
              <a:rPr lang="en-US" b="1" dirty="0" smtClean="0"/>
              <a:t> </a:t>
            </a:r>
            <a:r>
              <a:rPr lang="en-US" b="1" dirty="0" err="1" smtClean="0"/>
              <a:t>Kanumuri</a:t>
            </a:r>
            <a:endParaRPr lang="en-US" b="1" dirty="0" smtClean="0"/>
          </a:p>
          <a:p>
            <a:pPr fontAlgn="base"/>
            <a:r>
              <a:rPr lang="en-US" dirty="0" smtClean="0"/>
              <a:t>Email: SalesUSA@MySchoolsCms.com balaacharya@gmail.com</a:t>
            </a:r>
          </a:p>
          <a:p>
            <a:pPr fontAlgn="base"/>
            <a:r>
              <a:rPr lang="en-US" dirty="0" smtClean="0"/>
              <a:t>-------------------------------------------</a:t>
            </a:r>
          </a:p>
          <a:p>
            <a:pPr fontAlgn="base"/>
            <a:r>
              <a:rPr lang="en-US" b="1" dirty="0" smtClean="0"/>
              <a:t>Business Partner - Dubai</a:t>
            </a:r>
          </a:p>
          <a:p>
            <a:pPr fontAlgn="base"/>
            <a:r>
              <a:rPr lang="en-US" b="1" dirty="0" smtClean="0"/>
              <a:t>Mr. </a:t>
            </a:r>
            <a:r>
              <a:rPr lang="en-US" b="1" dirty="0" err="1" smtClean="0"/>
              <a:t>Rasool</a:t>
            </a:r>
            <a:r>
              <a:rPr lang="en-US" b="1" dirty="0" smtClean="0"/>
              <a:t> </a:t>
            </a:r>
            <a:r>
              <a:rPr lang="en-US" b="1" dirty="0" err="1" smtClean="0"/>
              <a:t>Bhasha</a:t>
            </a:r>
            <a:endParaRPr lang="en-US" b="1" dirty="0" smtClean="0"/>
          </a:p>
          <a:p>
            <a:pPr fontAlgn="base"/>
            <a:r>
              <a:rPr lang="en-US" dirty="0" smtClean="0"/>
              <a:t>Email: salesDubai@MySchoolsCms.com</a:t>
            </a:r>
          </a:p>
          <a:p>
            <a:pPr fontAlgn="base"/>
            <a:r>
              <a:rPr lang="en-US" dirty="0" smtClean="0"/>
              <a:t>-------------------------------------------</a:t>
            </a:r>
          </a:p>
          <a:p>
            <a:pPr fontAlgn="base"/>
            <a:r>
              <a:rPr lang="en-US" b="1" dirty="0" smtClean="0"/>
              <a:t>Business Partner - China</a:t>
            </a:r>
          </a:p>
          <a:p>
            <a:pPr fontAlgn="base"/>
            <a:r>
              <a:rPr lang="en-US" b="1" dirty="0" smtClean="0"/>
              <a:t>Mrs. Angela</a:t>
            </a:r>
          </a:p>
          <a:p>
            <a:pPr fontAlgn="base"/>
            <a:r>
              <a:rPr lang="en-US" dirty="0" smtClean="0"/>
              <a:t>Email: </a:t>
            </a:r>
          </a:p>
          <a:p>
            <a:pPr fontAlgn="base"/>
            <a:r>
              <a:rPr lang="en-US" dirty="0" smtClean="0"/>
              <a:t>salesChina@MySchoolsCms.com</a:t>
            </a:r>
          </a:p>
          <a:p>
            <a:pPr fontAlgn="base"/>
            <a:endParaRPr lang="en-US" dirty="0" smtClean="0"/>
          </a:p>
        </p:txBody>
      </p:sp>
      <p:sp>
        <p:nvSpPr>
          <p:cNvPr id="5" name="Content Placeholder 4"/>
          <p:cNvSpPr>
            <a:spLocks noGrp="1"/>
          </p:cNvSpPr>
          <p:nvPr>
            <p:ph idx="1"/>
          </p:nvPr>
        </p:nvSpPr>
        <p:spPr>
          <a:xfrm>
            <a:off x="304800" y="304800"/>
            <a:ext cx="5257800" cy="5638800"/>
          </a:xfrm>
        </p:spPr>
        <p:txBody>
          <a:bodyPr>
            <a:normAutofit fontScale="55000" lnSpcReduction="20000"/>
          </a:bodyPr>
          <a:lstStyle/>
          <a:p>
            <a:pPr fontAlgn="base">
              <a:buNone/>
            </a:pPr>
            <a:r>
              <a:rPr lang="en-US" sz="5100" b="1" dirty="0" smtClean="0"/>
              <a:t>Core Team</a:t>
            </a:r>
          </a:p>
          <a:p>
            <a:pPr fontAlgn="base"/>
            <a:r>
              <a:rPr lang="en-US" b="1" dirty="0" smtClean="0"/>
              <a:t>Mr. </a:t>
            </a:r>
            <a:r>
              <a:rPr lang="en-US" b="1" dirty="0" err="1" smtClean="0"/>
              <a:t>Satish</a:t>
            </a:r>
            <a:r>
              <a:rPr lang="en-US" b="1" dirty="0" smtClean="0"/>
              <a:t>, Founder and CEO</a:t>
            </a:r>
          </a:p>
          <a:p>
            <a:pPr algn="just" fontAlgn="base"/>
            <a:r>
              <a:rPr lang="en-US" dirty="0" smtClean="0"/>
              <a:t>leads the executive team for achieving the vision and mission of </a:t>
            </a:r>
            <a:r>
              <a:rPr lang="en-US" dirty="0" err="1" smtClean="0"/>
              <a:t>MySchoolCMS</a:t>
            </a:r>
            <a:r>
              <a:rPr lang="en-US" dirty="0" smtClean="0"/>
              <a:t>. </a:t>
            </a:r>
            <a:r>
              <a:rPr lang="en-US" dirty="0" err="1" smtClean="0"/>
              <a:t>Satish</a:t>
            </a:r>
            <a:r>
              <a:rPr lang="en-US" dirty="0" smtClean="0"/>
              <a:t> completed Master s in Computer Applications graduate and worked at Rajiv Gandhi Group of </a:t>
            </a:r>
            <a:r>
              <a:rPr lang="en-US" dirty="0" err="1" smtClean="0"/>
              <a:t>Collges</a:t>
            </a:r>
            <a:r>
              <a:rPr lang="en-US" dirty="0" smtClean="0"/>
              <a:t> and Kakinada Institute of Engineering Group of Colleges as IT Head for 12 yrs worked as Group of Colleges - IT Head,  look after network operations before founding </a:t>
            </a:r>
            <a:r>
              <a:rPr lang="en-US" dirty="0" err="1" smtClean="0"/>
              <a:t>MySchoolCMS</a:t>
            </a:r>
            <a:r>
              <a:rPr lang="en-US" dirty="0" smtClean="0"/>
              <a:t>. </a:t>
            </a:r>
            <a:r>
              <a:rPr lang="en-US" dirty="0" err="1" smtClean="0"/>
              <a:t>Satish</a:t>
            </a:r>
            <a:r>
              <a:rPr lang="en-US" dirty="0" smtClean="0"/>
              <a:t> wants to see </a:t>
            </a:r>
            <a:r>
              <a:rPr lang="en-US" dirty="0" err="1" smtClean="0"/>
              <a:t>MySchoolCMS</a:t>
            </a:r>
            <a:r>
              <a:rPr lang="en-US" dirty="0" smtClean="0"/>
              <a:t> as a pioneer in educational segment through Campus Automation Solutions like </a:t>
            </a:r>
            <a:r>
              <a:rPr lang="en-US" dirty="0" err="1" smtClean="0"/>
              <a:t>MySchoolCMS</a:t>
            </a:r>
            <a:r>
              <a:rPr lang="en-US" dirty="0" smtClean="0"/>
              <a:t> and Cloud Biometric Devices etc.</a:t>
            </a:r>
          </a:p>
          <a:p>
            <a:pPr fontAlgn="base"/>
            <a:r>
              <a:rPr lang="en-US" dirty="0" smtClean="0"/>
              <a:t>Smt. </a:t>
            </a:r>
            <a:r>
              <a:rPr lang="en-US" dirty="0" err="1" smtClean="0"/>
              <a:t>Lakshmi</a:t>
            </a:r>
            <a:r>
              <a:rPr lang="en-US" dirty="0" smtClean="0"/>
              <a:t> </a:t>
            </a:r>
            <a:r>
              <a:rPr lang="en-US" dirty="0" err="1" smtClean="0"/>
              <a:t>Sowmya</a:t>
            </a:r>
            <a:r>
              <a:rPr lang="en-US" dirty="0" smtClean="0"/>
              <a:t>,  Operational Manger </a:t>
            </a:r>
          </a:p>
          <a:p>
            <a:pPr fontAlgn="base"/>
            <a:r>
              <a:rPr lang="en-US" dirty="0" smtClean="0"/>
              <a:t>Mr.  AVS </a:t>
            </a:r>
            <a:r>
              <a:rPr lang="en-US" dirty="0" err="1" smtClean="0"/>
              <a:t>Nath</a:t>
            </a:r>
            <a:r>
              <a:rPr lang="en-US" dirty="0" smtClean="0"/>
              <a:t>, Project Advisor</a:t>
            </a:r>
          </a:p>
          <a:p>
            <a:pPr fontAlgn="base"/>
            <a:r>
              <a:rPr lang="en-US" dirty="0" smtClean="0"/>
              <a:t>Mr. SK </a:t>
            </a:r>
            <a:r>
              <a:rPr lang="en-US" dirty="0" err="1" smtClean="0"/>
              <a:t>Jani</a:t>
            </a:r>
            <a:r>
              <a:rPr lang="en-US" dirty="0" smtClean="0"/>
              <a:t>, Sr. PHP Developer</a:t>
            </a:r>
          </a:p>
          <a:p>
            <a:pPr fontAlgn="base"/>
            <a:r>
              <a:rPr lang="en-US" dirty="0" smtClean="0"/>
              <a:t>Miss. </a:t>
            </a:r>
            <a:r>
              <a:rPr lang="en-US" dirty="0" err="1" smtClean="0"/>
              <a:t>Bharathi</a:t>
            </a:r>
            <a:r>
              <a:rPr lang="en-US" dirty="0" smtClean="0"/>
              <a:t>, UI Developer &amp; PHP Developer</a:t>
            </a:r>
          </a:p>
          <a:p>
            <a:pPr fontAlgn="base"/>
            <a:r>
              <a:rPr lang="en-US" dirty="0" smtClean="0"/>
              <a:t>Mr. </a:t>
            </a:r>
            <a:r>
              <a:rPr lang="en-US" dirty="0" err="1" smtClean="0"/>
              <a:t>Rajan</a:t>
            </a:r>
            <a:r>
              <a:rPr lang="en-US" dirty="0" smtClean="0"/>
              <a:t> </a:t>
            </a:r>
            <a:r>
              <a:rPr lang="en-US" dirty="0" err="1" smtClean="0"/>
              <a:t>Nagendra</a:t>
            </a:r>
            <a:r>
              <a:rPr lang="en-US" dirty="0" smtClean="0"/>
              <a:t>, Technical Advisor</a:t>
            </a:r>
          </a:p>
          <a:p>
            <a:pPr fontAlgn="base"/>
            <a:r>
              <a:rPr lang="en-US" dirty="0" smtClean="0"/>
              <a:t>Smt. </a:t>
            </a:r>
            <a:r>
              <a:rPr lang="en-US" dirty="0" err="1" smtClean="0"/>
              <a:t>Srilalitha</a:t>
            </a:r>
            <a:r>
              <a:rPr lang="en-US" dirty="0" smtClean="0"/>
              <a:t>, Content Advisor</a:t>
            </a:r>
          </a:p>
          <a:p>
            <a:pPr fontAlgn="base"/>
            <a:r>
              <a:rPr lang="en-US" dirty="0" smtClean="0"/>
              <a:t>Mr. </a:t>
            </a:r>
            <a:r>
              <a:rPr lang="en-US" dirty="0" err="1" smtClean="0"/>
              <a:t>Vinay</a:t>
            </a:r>
            <a:r>
              <a:rPr lang="en-US" dirty="0" smtClean="0"/>
              <a:t> Kumar, Animation &amp; Web Designer</a:t>
            </a:r>
          </a:p>
          <a:p>
            <a:pPr fontAlgn="base"/>
            <a:r>
              <a:rPr lang="en-US" dirty="0" smtClean="0"/>
              <a:t>Mr. </a:t>
            </a:r>
            <a:r>
              <a:rPr lang="en-US" dirty="0" err="1" smtClean="0"/>
              <a:t>Satish</a:t>
            </a:r>
            <a:r>
              <a:rPr lang="en-US" dirty="0" smtClean="0"/>
              <a:t> Reddy, Director, Co-founder</a:t>
            </a:r>
            <a:endParaRPr lang="en-US" dirty="0"/>
          </a:p>
        </p:txBody>
      </p:sp>
      <p:sp>
        <p:nvSpPr>
          <p:cNvPr id="6" name="Action Button: Home 5">
            <a:hlinkClick r:id="rId2" action="ppaction://hlinksldjump" highlightClick="1"/>
          </p:cNvPr>
          <p:cNvSpPr/>
          <p:nvPr/>
        </p:nvSpPr>
        <p:spPr>
          <a:xfrm>
            <a:off x="3810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3886200" cy="868362"/>
          </a:xfrm>
        </p:spPr>
        <p:txBody>
          <a:bodyPr>
            <a:noAutofit/>
          </a:bodyPr>
          <a:lstStyle/>
          <a:p>
            <a:r>
              <a:rPr lang="en-US" sz="8800" b="1" dirty="0" smtClean="0">
                <a:solidFill>
                  <a:srgbClr val="00B050"/>
                </a:solidFill>
              </a:rPr>
              <a:t>9</a:t>
            </a:r>
            <a:r>
              <a:rPr lang="en-US" sz="6000" b="1" dirty="0" smtClean="0">
                <a:solidFill>
                  <a:srgbClr val="00B050"/>
                </a:solidFill>
              </a:rPr>
              <a:t>9</a:t>
            </a:r>
            <a:r>
              <a:rPr lang="en-US" sz="6000" dirty="0" smtClean="0"/>
              <a:t> Reasons</a:t>
            </a:r>
            <a:endParaRPr lang="en-US" sz="6000" dirty="0"/>
          </a:p>
        </p:txBody>
      </p:sp>
      <p:sp>
        <p:nvSpPr>
          <p:cNvPr id="3" name="Content Placeholder 2"/>
          <p:cNvSpPr>
            <a:spLocks noGrp="1"/>
          </p:cNvSpPr>
          <p:nvPr>
            <p:ph idx="1"/>
          </p:nvPr>
        </p:nvSpPr>
        <p:spPr>
          <a:xfrm>
            <a:off x="4267200" y="228600"/>
            <a:ext cx="4648200" cy="5715000"/>
          </a:xfrm>
        </p:spPr>
        <p:txBody>
          <a:bodyPr>
            <a:noAutofit/>
          </a:bodyPr>
          <a:lstStyle/>
          <a:p>
            <a:pPr fontAlgn="base"/>
            <a:r>
              <a:rPr lang="en-US" sz="1600" dirty="0" smtClean="0"/>
              <a:t>Do you have basic computer knowledge? It's easy to work on My School CMS open source school ERP software on your first login without any instructions.</a:t>
            </a:r>
          </a:p>
          <a:p>
            <a:pPr lvl="0" fontAlgn="base"/>
            <a:r>
              <a:rPr lang="en-US" sz="1600" dirty="0" smtClean="0"/>
              <a:t>Web Based</a:t>
            </a:r>
          </a:p>
          <a:p>
            <a:pPr fontAlgn="base"/>
            <a:r>
              <a:rPr lang="en-US" sz="1600" dirty="0" smtClean="0"/>
              <a:t>You do not have to install anything on your computer. My School CMS is web based enterprise software. That means you use it in your favorite browser.</a:t>
            </a:r>
          </a:p>
          <a:p>
            <a:pPr lvl="0" fontAlgn="base"/>
            <a:r>
              <a:rPr lang="en-US" sz="1600" dirty="0" smtClean="0"/>
              <a:t>Customization ready</a:t>
            </a:r>
          </a:p>
          <a:p>
            <a:pPr fontAlgn="base"/>
            <a:r>
              <a:rPr lang="en-US" sz="1600" dirty="0" smtClean="0"/>
              <a:t>If the basic version of My School CMS does not exactly match your requirements you can customize it because the source code is Open Source.</a:t>
            </a:r>
          </a:p>
          <a:p>
            <a:pPr fontAlgn="base"/>
            <a:r>
              <a:rPr lang="en-US" sz="1600" dirty="0" smtClean="0"/>
              <a:t>The core modules of My School CMS are free and Open Source. This means you or a competent developer can add customization.</a:t>
            </a:r>
          </a:p>
          <a:p>
            <a:pPr fontAlgn="base"/>
            <a:r>
              <a:rPr lang="en-US" sz="1600" dirty="0" smtClean="0"/>
              <a:t>Host My School CMS on your own cloud server or server in your own premises. You do not have to use our hosted services.  </a:t>
            </a:r>
            <a:r>
              <a:rPr lang="en-US" sz="2000" dirty="0" smtClean="0">
                <a:hlinkClick r:id="rId2" action="ppaction://hlinksldjump"/>
              </a:rPr>
              <a:t>See more …..….</a:t>
            </a:r>
            <a:endParaRPr lang="en-US" sz="1600" dirty="0" smtClean="0"/>
          </a:p>
        </p:txBody>
      </p:sp>
      <p:graphicFrame>
        <p:nvGraphicFramePr>
          <p:cNvPr id="9" name="Diagram 8"/>
          <p:cNvGraphicFramePr/>
          <p:nvPr/>
        </p:nvGraphicFramePr>
        <p:xfrm>
          <a:off x="304800" y="1295400"/>
          <a:ext cx="3733800" cy="4729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lowchart: Alternate Process 7">
            <a:hlinkClick r:id="rId7" action="ppaction://hlinksldjump"/>
          </p:cNvPr>
          <p:cNvSpPr/>
          <p:nvPr/>
        </p:nvSpPr>
        <p:spPr>
          <a:xfrm>
            <a:off x="5638800" y="6096000"/>
            <a:ext cx="3200400" cy="457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Package Functionality   &gt;</a:t>
            </a:r>
            <a:endParaRPr lang="en-US" dirty="0"/>
          </a:p>
        </p:txBody>
      </p:sp>
      <p:sp>
        <p:nvSpPr>
          <p:cNvPr id="11" name="Action Button: Home 10">
            <a:hlinkClick r:id="rId8" action="ppaction://hlinksldjump" highlightClick="1"/>
          </p:cNvPr>
          <p:cNvSpPr/>
          <p:nvPr/>
        </p:nvSpPr>
        <p:spPr>
          <a:xfrm>
            <a:off x="3810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198437"/>
            <a:ext cx="6019800" cy="6354763"/>
          </a:xfrm>
        </p:spPr>
        <p:txBody>
          <a:bodyPr>
            <a:noAutofit/>
          </a:bodyPr>
          <a:lstStyle/>
          <a:p>
            <a:pPr lvl="0" fontAlgn="base"/>
            <a:r>
              <a:rPr lang="en-US" sz="1600" dirty="0" smtClean="0"/>
              <a:t>Addictive features</a:t>
            </a:r>
          </a:p>
          <a:p>
            <a:pPr fontAlgn="base"/>
            <a:r>
              <a:rPr lang="en-US" sz="1600" dirty="0" smtClean="0"/>
              <a:t>Students, teachers, parents, and employees of your institution will love to use My School CMS for their daily activities.</a:t>
            </a:r>
          </a:p>
          <a:p>
            <a:pPr fontAlgn="base"/>
            <a:r>
              <a:rPr lang="en-US" sz="1600" dirty="0" smtClean="0"/>
              <a:t>Team My School CMS is there to offer support 24/7 to help with any problem you encounter or answer any questions you may have about My School CMS.</a:t>
            </a:r>
          </a:p>
          <a:p>
            <a:pPr lvl="0" fontAlgn="base"/>
            <a:r>
              <a:rPr lang="en-US" sz="1600" dirty="0" smtClean="0"/>
              <a:t>Affordable Pricing</a:t>
            </a:r>
          </a:p>
          <a:p>
            <a:pPr fontAlgn="base"/>
            <a:r>
              <a:rPr lang="en-US" sz="1600" dirty="0" smtClean="0"/>
              <a:t>My School CMS offers the lowest. Schools and colleges of any size can easily afford the My School CMS solutions and services.</a:t>
            </a:r>
          </a:p>
          <a:p>
            <a:pPr lvl="0" fontAlgn="base"/>
            <a:r>
              <a:rPr lang="en-US" sz="1600" dirty="0" smtClean="0"/>
              <a:t>Use in any school or college</a:t>
            </a:r>
          </a:p>
          <a:p>
            <a:pPr fontAlgn="base"/>
            <a:r>
              <a:rPr lang="en-US" sz="1600" dirty="0" smtClean="0"/>
              <a:t>Use My School CMS in any kind of educational institution - schools, universities, colleges and training centers.</a:t>
            </a:r>
          </a:p>
          <a:p>
            <a:pPr lvl="0" fontAlgn="base"/>
            <a:r>
              <a:rPr lang="en-US" sz="1600" dirty="0" smtClean="0"/>
              <a:t>My School CMS supports </a:t>
            </a:r>
            <a:r>
              <a:rPr lang="en-US" sz="1600" dirty="0" err="1" smtClean="0"/>
              <a:t>moodle</a:t>
            </a:r>
            <a:r>
              <a:rPr lang="en-US" sz="1600" dirty="0" smtClean="0"/>
              <a:t> for e-learning management. My School CMS can be integrated with other e-learning solutions like  Black Board and other plug-ins like On-line Video Classes. </a:t>
            </a:r>
          </a:p>
          <a:p>
            <a:pPr fontAlgn="base"/>
            <a:r>
              <a:rPr lang="en-US" sz="1600" dirty="0" smtClean="0"/>
              <a:t>My School CMS’s video conferencing feature is powered by Big Blue Button, offering low cost video conferencing for all your academic needs.</a:t>
            </a:r>
          </a:p>
          <a:p>
            <a:pPr lvl="0" fontAlgn="base"/>
            <a:r>
              <a:rPr lang="en-US" sz="1600" dirty="0" smtClean="0"/>
              <a:t>My School CMS Dedicated Server </a:t>
            </a:r>
          </a:p>
          <a:p>
            <a:pPr fontAlgn="base"/>
            <a:r>
              <a:rPr lang="en-US" sz="1600" dirty="0" smtClean="0"/>
              <a:t>A high performance, scalable and new version of My School CMS as an operating system is here to be directly booted on your server.</a:t>
            </a:r>
          </a:p>
        </p:txBody>
      </p:sp>
      <p:pic>
        <p:nvPicPr>
          <p:cNvPr id="4" name="Picture 0" descr="myschool_img.jpg"/>
          <p:cNvPicPr>
            <a:picLocks noChangeAspect="1" noChangeArrowheads="1"/>
          </p:cNvPicPr>
          <p:nvPr/>
        </p:nvPicPr>
        <p:blipFill>
          <a:blip r:embed="rId2"/>
          <a:srcRect/>
          <a:stretch>
            <a:fillRect/>
          </a:stretch>
        </p:blipFill>
        <p:spPr bwMode="auto">
          <a:xfrm>
            <a:off x="304800" y="1219200"/>
            <a:ext cx="1780715" cy="2057400"/>
          </a:xfrm>
          <a:prstGeom prst="rect">
            <a:avLst/>
          </a:prstGeom>
          <a:noFill/>
        </p:spPr>
      </p:pic>
      <p:sp>
        <p:nvSpPr>
          <p:cNvPr id="5" name="Title 1"/>
          <p:cNvSpPr>
            <a:spLocks noGrp="1"/>
          </p:cNvSpPr>
          <p:nvPr>
            <p:ph type="title"/>
          </p:nvPr>
        </p:nvSpPr>
        <p:spPr>
          <a:xfrm>
            <a:off x="152400" y="152400"/>
            <a:ext cx="2438400" cy="838200"/>
          </a:xfrm>
        </p:spPr>
        <p:txBody>
          <a:bodyPr>
            <a:noAutofit/>
          </a:bodyPr>
          <a:lstStyle/>
          <a:p>
            <a:r>
              <a:rPr lang="en-US" sz="5400" b="1" dirty="0" smtClean="0">
                <a:solidFill>
                  <a:srgbClr val="00B050"/>
                </a:solidFill>
              </a:rPr>
              <a:t>9</a:t>
            </a:r>
            <a:r>
              <a:rPr lang="en-US" sz="3600" b="1" dirty="0" smtClean="0">
                <a:solidFill>
                  <a:srgbClr val="00B050"/>
                </a:solidFill>
              </a:rPr>
              <a:t>9</a:t>
            </a:r>
            <a:r>
              <a:rPr lang="en-US" sz="3600" dirty="0" smtClean="0"/>
              <a:t> Reasons</a:t>
            </a:r>
            <a:endParaRPr lang="en-US" sz="3600" dirty="0"/>
          </a:p>
        </p:txBody>
      </p:sp>
      <p:sp>
        <p:nvSpPr>
          <p:cNvPr id="8" name="Flowchart: Alternate Process 7">
            <a:hlinkClick r:id="" action="ppaction://hlinkshowjump?jump=nextslide"/>
          </p:cNvPr>
          <p:cNvSpPr/>
          <p:nvPr/>
        </p:nvSpPr>
        <p:spPr>
          <a:xfrm>
            <a:off x="6096000" y="62484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9" name="Flowchart: Alternate Process 8">
            <a:hlinkClick r:id="" action="ppaction://hlinkshowjump?jump=previousslide"/>
          </p:cNvPr>
          <p:cNvSpPr/>
          <p:nvPr/>
        </p:nvSpPr>
        <p:spPr>
          <a:xfrm>
            <a:off x="3962400" y="62484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
        <p:nvSpPr>
          <p:cNvPr id="10" name="Action Button: Home 9">
            <a:hlinkClick r:id="rId3" action="ppaction://hlinksldjump" highlightClick="1"/>
          </p:cNvPr>
          <p:cNvSpPr/>
          <p:nvPr/>
        </p:nvSpPr>
        <p:spPr>
          <a:xfrm>
            <a:off x="3810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198437"/>
            <a:ext cx="6019800" cy="6354763"/>
          </a:xfrm>
        </p:spPr>
        <p:txBody>
          <a:bodyPr>
            <a:noAutofit/>
          </a:bodyPr>
          <a:lstStyle/>
          <a:p>
            <a:pPr fontAlgn="base"/>
            <a:endParaRPr lang="en-US" sz="1600" dirty="0" smtClean="0"/>
          </a:p>
          <a:p>
            <a:pPr lvl="0" fontAlgn="base"/>
            <a:r>
              <a:rPr lang="en-US" sz="1600" dirty="0" smtClean="0"/>
              <a:t>Graphical reports</a:t>
            </a:r>
          </a:p>
          <a:p>
            <a:pPr fontAlgn="base"/>
            <a:r>
              <a:rPr lang="en-US" sz="1600" dirty="0" smtClean="0"/>
              <a:t>Get a graphical analysis of student performance with the help of My School CMS School ERP. Other graphical reports are also available for Examinations and Finance.</a:t>
            </a:r>
          </a:p>
          <a:p>
            <a:pPr lvl="0" fontAlgn="base"/>
            <a:r>
              <a:rPr lang="en-US" sz="1600" dirty="0" smtClean="0"/>
              <a:t>Custom reports</a:t>
            </a:r>
          </a:p>
          <a:p>
            <a:pPr fontAlgn="base"/>
            <a:r>
              <a:rPr lang="en-US" sz="1600" dirty="0" smtClean="0"/>
              <a:t>Customize reports the way you want with the custom report </a:t>
            </a:r>
            <a:r>
              <a:rPr lang="en-US" sz="1600" dirty="0" err="1" smtClean="0"/>
              <a:t>plugin</a:t>
            </a:r>
            <a:r>
              <a:rPr lang="en-US" sz="1600" dirty="0" smtClean="0"/>
              <a:t>.</a:t>
            </a:r>
          </a:p>
          <a:p>
            <a:pPr lvl="0" fontAlgn="base"/>
            <a:r>
              <a:rPr lang="en-US" sz="1600" dirty="0" smtClean="0"/>
              <a:t>Parent and student login</a:t>
            </a:r>
          </a:p>
          <a:p>
            <a:pPr fontAlgn="base"/>
            <a:r>
              <a:rPr lang="en-US" sz="1600" dirty="0" smtClean="0"/>
              <a:t>Both parents and students have their own individual login access to My School CMS, which allows them to view their dashboard from anywhere in the world.</a:t>
            </a:r>
          </a:p>
          <a:p>
            <a:pPr lvl="0" fontAlgn="base"/>
            <a:r>
              <a:rPr lang="en-US" sz="1600" dirty="0" smtClean="0"/>
              <a:t>Employee login</a:t>
            </a:r>
          </a:p>
          <a:p>
            <a:pPr fontAlgn="base"/>
            <a:r>
              <a:rPr lang="en-US" sz="1600" dirty="0" smtClean="0"/>
              <a:t>Faculty and non-teaching staff have separate login access to My School CMS. Use this feature to automate the systems and processes of your institution.</a:t>
            </a:r>
          </a:p>
          <a:p>
            <a:pPr lvl="0" fontAlgn="base"/>
            <a:r>
              <a:rPr lang="en-US" sz="1600" dirty="0" smtClean="0"/>
              <a:t>Powerful internal messaging system</a:t>
            </a:r>
          </a:p>
          <a:p>
            <a:pPr fontAlgn="base"/>
            <a:r>
              <a:rPr lang="en-US" sz="1600" dirty="0" smtClean="0"/>
              <a:t>No need for external e-mailing services for communication.</a:t>
            </a:r>
          </a:p>
          <a:p>
            <a:pPr lvl="0" fontAlgn="base"/>
            <a:r>
              <a:rPr lang="en-US" sz="1600" dirty="0" smtClean="0"/>
              <a:t>Control privileges</a:t>
            </a:r>
          </a:p>
          <a:p>
            <a:pPr fontAlgn="base"/>
            <a:r>
              <a:rPr lang="en-US" sz="1600" dirty="0" smtClean="0"/>
              <a:t>My School CMS’s advanced user management functions allow you to assign different privileges to different users.</a:t>
            </a:r>
          </a:p>
        </p:txBody>
      </p:sp>
      <p:pic>
        <p:nvPicPr>
          <p:cNvPr id="4" name="Picture 0" descr="myschool_img.jpg"/>
          <p:cNvPicPr>
            <a:picLocks noChangeAspect="1" noChangeArrowheads="1"/>
          </p:cNvPicPr>
          <p:nvPr/>
        </p:nvPicPr>
        <p:blipFill>
          <a:blip r:embed="rId2"/>
          <a:srcRect/>
          <a:stretch>
            <a:fillRect/>
          </a:stretch>
        </p:blipFill>
        <p:spPr bwMode="auto">
          <a:xfrm>
            <a:off x="304800" y="1219200"/>
            <a:ext cx="1780715" cy="2057400"/>
          </a:xfrm>
          <a:prstGeom prst="rect">
            <a:avLst/>
          </a:prstGeom>
          <a:noFill/>
        </p:spPr>
      </p:pic>
      <p:sp>
        <p:nvSpPr>
          <p:cNvPr id="5" name="Title 1"/>
          <p:cNvSpPr>
            <a:spLocks noGrp="1"/>
          </p:cNvSpPr>
          <p:nvPr>
            <p:ph type="title"/>
          </p:nvPr>
        </p:nvSpPr>
        <p:spPr>
          <a:xfrm>
            <a:off x="152400" y="152400"/>
            <a:ext cx="2438400" cy="838200"/>
          </a:xfrm>
        </p:spPr>
        <p:txBody>
          <a:bodyPr>
            <a:noAutofit/>
          </a:bodyPr>
          <a:lstStyle/>
          <a:p>
            <a:r>
              <a:rPr lang="en-US" sz="5400" b="1" dirty="0" smtClean="0">
                <a:solidFill>
                  <a:srgbClr val="00B050"/>
                </a:solidFill>
              </a:rPr>
              <a:t>9</a:t>
            </a:r>
            <a:r>
              <a:rPr lang="en-US" sz="3600" b="1" dirty="0" smtClean="0">
                <a:solidFill>
                  <a:srgbClr val="00B050"/>
                </a:solidFill>
              </a:rPr>
              <a:t>9</a:t>
            </a:r>
            <a:r>
              <a:rPr lang="en-US" sz="3600" dirty="0" smtClean="0"/>
              <a:t> Reasons</a:t>
            </a:r>
            <a:endParaRPr lang="en-US" sz="3600" dirty="0"/>
          </a:p>
        </p:txBody>
      </p:sp>
      <p:sp>
        <p:nvSpPr>
          <p:cNvPr id="11" name="Flowchart: Alternate Process 10">
            <a:hlinkClick r:id="" action="ppaction://hlinkshowjump?jump=nextslide"/>
          </p:cNvPr>
          <p:cNvSpPr/>
          <p:nvPr/>
        </p:nvSpPr>
        <p:spPr>
          <a:xfrm>
            <a:off x="6096000" y="6248400"/>
            <a:ext cx="14478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&gt;</a:t>
            </a:r>
            <a:endParaRPr lang="en-US" dirty="0"/>
          </a:p>
        </p:txBody>
      </p:sp>
      <p:sp>
        <p:nvSpPr>
          <p:cNvPr id="12" name="Flowchart: Alternate Process 11">
            <a:hlinkClick r:id="" action="ppaction://hlinkshowjump?jump=previousslide"/>
          </p:cNvPr>
          <p:cNvSpPr/>
          <p:nvPr/>
        </p:nvSpPr>
        <p:spPr>
          <a:xfrm>
            <a:off x="3962400" y="6248400"/>
            <a:ext cx="1524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&lt;  Previous</a:t>
            </a:r>
            <a:endParaRPr lang="en-US" dirty="0"/>
          </a:p>
        </p:txBody>
      </p:sp>
      <p:sp>
        <p:nvSpPr>
          <p:cNvPr id="13" name="Action Button: Home 12">
            <a:hlinkClick r:id="rId3" action="ppaction://hlinksldjump" highlightClick="1"/>
          </p:cNvPr>
          <p:cNvSpPr/>
          <p:nvPr/>
        </p:nvSpPr>
        <p:spPr>
          <a:xfrm>
            <a:off x="381000" y="6172200"/>
            <a:ext cx="4572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1626</Words>
  <Application>Microsoft Office PowerPoint</Application>
  <PresentationFormat>On-screen Show (4:3)</PresentationFormat>
  <Paragraphs>278</Paragraphs>
  <Slides>28</Slides>
  <Notes>0</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99 Reasons</vt:lpstr>
      <vt:lpstr>99 Reasons</vt:lpstr>
      <vt:lpstr>99 Reasons</vt:lpstr>
      <vt:lpstr>99 Reasons</vt:lpstr>
      <vt:lpstr>99 Reasons</vt:lpstr>
      <vt:lpstr>99 Reasons</vt:lpstr>
      <vt:lpstr>99 Reasons</vt:lpstr>
      <vt:lpstr>Slide 14</vt:lpstr>
      <vt:lpstr>Slide 15</vt:lpstr>
      <vt:lpstr>Slide 16</vt:lpstr>
      <vt:lpstr>Slide 17</vt:lpstr>
      <vt:lpstr>Slide 18</vt:lpstr>
      <vt:lpstr>Slide 19</vt:lpstr>
      <vt:lpstr>Admin - Dashboard</vt:lpstr>
      <vt:lpstr>Slide 21</vt:lpstr>
      <vt:lpstr>Student Profile and Academic Results </vt:lpstr>
      <vt:lpstr>Reports  - Students Report, Dise Report, Progress Report etc.</vt:lpstr>
      <vt:lpstr>Fee Due List   and    SMS Alert Option</vt:lpstr>
      <vt:lpstr>Slide 25</vt:lpstr>
      <vt:lpstr>Slide 26</vt:lpstr>
      <vt:lpstr>Slide 27</vt:lpstr>
      <vt:lpstr>Slide 28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SriSai</dc:creator>
  <cp:lastModifiedBy>SATISHBKPSERVER</cp:lastModifiedBy>
  <cp:revision>227</cp:revision>
  <dcterms:created xsi:type="dcterms:W3CDTF">2015-11-14T04:02:57Z</dcterms:created>
  <dcterms:modified xsi:type="dcterms:W3CDTF">2017-02-04T09:45:39Z</dcterms:modified>
</cp:coreProperties>
</file>